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53BA-9AAC-4D35-BBB1-4C29E9A498EE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FBF71-335F-44E6-BF74-36DA5AE77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19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79B94-265A-4497-B21A-8D09DB8CD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1EEF05-30F0-4C10-9B12-B4720BD80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C4BE-67E5-4858-A89E-FE3BB9EA4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6230-02D4-4162-9B51-034278F062B7}" type="datetime1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4F4D-8FD0-49BA-8980-8806288F9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03E72-09F7-4781-B440-0C88773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27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70B81-D3BD-42F5-A385-43C4864CD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C5E18-F3F9-4A70-B007-193C22244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087FB-075D-4650-BE1D-F4D2E024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5ED1-5211-4475-8E72-66828A84519A}" type="datetime1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9C56F-8E05-4B03-9102-58C76A523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0AF47-B929-4BF0-8DD6-E70A27F31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9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BA5964-5687-4E65-94D3-EA0C7A350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5F56D-D210-47CD-A241-FFE1699B4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9984E-593B-497D-8C2A-2E3EB18A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5D91-61E5-4683-8720-9729D13CC17A}" type="datetime1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A89D6-26F9-473F-BECF-DEC8D3D3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DFF96-2FE1-4CED-952D-B73278F1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41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66143-F789-4968-83ED-C19E8B030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09541-E14A-406D-A682-A7A763C7D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0AF31-EEA3-4BD2-B62C-E958206DA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4BF7-775B-4FFA-A64C-7619319C601D}" type="datetime1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8B53E-C880-490D-94AF-6B2F5427E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255EE-DBC6-4FA2-8491-F0C5CC0B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97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2CAFF-DEB3-4002-8128-C1F5D800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F5B37-1ACB-482D-944F-F6166746F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E98CC-742C-4DEE-BAF8-C6D031625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2E0F-37AF-4834-A86E-0803B65EDF6C}" type="datetime1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7576F-D173-4D4C-BF49-BD6B98602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BB913-46BF-4158-8867-5D6608301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6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D9120-13EE-4470-961F-495F812D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F6829-6A1D-4321-8326-162B5ABC2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05901-6B9D-4B41-99DD-132B82D27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82C7C-64DC-4A31-B497-FFE804ED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8F0C-A077-4CAE-9FDE-709A2572C167}" type="datetime1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70219-5ED5-4614-BD7D-CAE1367B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AFD52-C6EA-4A4E-866D-29E61411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82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E1312-7F3A-45EC-8F2A-F2435A18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B1D12-1150-4121-8535-43BD4C450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BB9FF-B8FB-433A-A35F-BB934B8E6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DDD22F-0DAF-4188-B8C2-A46C46234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2C122-5AE8-42CB-A9D4-008A6FC2A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00EE47-9864-427D-8E9A-17A1A746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5D9-3E80-4F68-81E4-0105EED546F2}" type="datetime1">
              <a:rPr lang="en-GB" smtClean="0"/>
              <a:t>03/12/2020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CA0A66-D2BE-4C09-9510-CEFE5840E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930176-7AF3-4F6A-BA4A-1733A800D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77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9CA0-DDE1-4CCE-AFF1-5AF1731B7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E38524-207E-4D3F-9F9C-09E30491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27FC-89D2-4780-B618-37EC5AB6BE1A}" type="datetime1">
              <a:rPr lang="en-GB" smtClean="0"/>
              <a:t>03/12/2020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0C415A-E721-42B3-A4D9-80568D21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3779-3D27-43FA-A7EB-BCE798EAE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31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75BAC2-C98D-4839-9E3B-23244C4E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3E0-1159-4F6D-B835-5DAB3DB2623B}" type="datetime1">
              <a:rPr lang="en-GB" smtClean="0"/>
              <a:t>03/12/2020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F9A77-B597-4F5E-AEBB-DB16A610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5185F-F440-41FB-B3B9-CCCF05FA4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3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1A9D9-95A0-4D50-AD69-C34030F6B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806AB-4AF3-4F0C-886B-7C68EBD0C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97CC3-A342-4973-B93B-491EA7401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95C87-1503-4C9F-9017-786FFE13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83F6-2B66-4F04-96D8-F0CB5D3A7130}" type="datetime1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0B8BF-D4FC-4530-BA80-0E4C59F1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55598-0DD1-47D3-B9E8-E7F13E3F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91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EB955-E29E-4518-A5AD-C7A730C2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D72530-4538-4E01-9785-838945DF5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B94C6-69CA-496B-BBD2-8D81935A9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33F37-9C40-47B2-ACE8-673AC078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27B8E-CF32-468E-B055-1170EED245DC}" type="datetime1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D81B1-75B1-4867-B29B-F51B07D5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FA30E-0EBD-49D3-8078-EFDA9B58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97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E4B0DA-EF43-4275-894F-D0691308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1C201-79C9-4C31-850A-F5617CB39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2F176-FE14-4DD8-BA97-7F142059C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2188-2158-42A1-A4D2-C6E7DCBE20B7}" type="datetime1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A4B77-358F-431A-A9C5-898D9C710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Willdigdean@gmail.com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2FB17-3DD7-4EB6-B54D-7A0EA0C01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B6232-3733-4397-98ED-697DCA23F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13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s.org.uk/manage-staff-redundancies" TargetMode="External"/><Relationship Id="rId2" Type="http://schemas.openxmlformats.org/officeDocument/2006/relationships/hyperlink" Target="https://www.gov.uk/staff-redunda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C848D5-CB66-4BAC-9C92-2A60BE186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700" dirty="0"/>
              <a:t>Andy Heapy</a:t>
            </a:r>
            <a:br>
              <a:rPr lang="en-GB" sz="6700" dirty="0"/>
            </a:br>
            <a:r>
              <a:rPr lang="en-GB" sz="6700" dirty="0"/>
              <a:t>HR Consultant</a:t>
            </a:r>
            <a:br>
              <a:rPr lang="en-GB" dirty="0"/>
            </a:br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4825351-7E91-4088-B3F4-42C89A0D15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6000" dirty="0" err="1">
                <a:latin typeface="+mj-lt"/>
                <a:ea typeface="+mj-ea"/>
                <a:cs typeface="+mj-cs"/>
              </a:rPr>
              <a:t>Willdig</a:t>
            </a:r>
            <a:r>
              <a:rPr lang="en-GB" sz="6000" dirty="0">
                <a:latin typeface="+mj-lt"/>
                <a:ea typeface="+mj-ea"/>
                <a:cs typeface="+mj-cs"/>
              </a:rPr>
              <a:t> Dean Ltd</a:t>
            </a:r>
          </a:p>
        </p:txBody>
      </p:sp>
    </p:spTree>
    <p:extLst>
      <p:ext uri="{BB962C8B-B14F-4D97-AF65-F5344CB8AC3E}">
        <p14:creationId xmlns:p14="http://schemas.microsoft.com/office/powerpoint/2010/main" val="293235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5B733-4745-47AA-868B-FEE55995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3</a:t>
            </a:r>
            <a:r>
              <a:rPr lang="en-GB" b="1" baseline="30000" dirty="0"/>
              <a:t>rd</a:t>
            </a:r>
            <a:r>
              <a:rPr lang="en-GB" b="1" dirty="0"/>
              <a:t> sector WL - Current Challenges</a:t>
            </a:r>
            <a:r>
              <a:rPr lang="en-GB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D1136-6585-463B-B824-6BDAC7050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Future sustainability</a:t>
            </a:r>
          </a:p>
          <a:p>
            <a:r>
              <a:rPr lang="en-GB" sz="3200" dirty="0"/>
              <a:t>Lack of investment in the voluntary sector</a:t>
            </a:r>
          </a:p>
          <a:p>
            <a:r>
              <a:rPr lang="en-GB" sz="3200" dirty="0"/>
              <a:t>Increased demand for services</a:t>
            </a:r>
          </a:p>
          <a:p>
            <a:r>
              <a:rPr lang="en-GB" sz="3200" dirty="0"/>
              <a:t>Wider economic impact</a:t>
            </a:r>
          </a:p>
          <a:p>
            <a:r>
              <a:rPr lang="en-GB" sz="3200" dirty="0"/>
              <a:t>Pressure on staff resources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026A6-8E64-47AB-8801-824FD71D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</p:spTree>
    <p:extLst>
      <p:ext uri="{BB962C8B-B14F-4D97-AF65-F5344CB8AC3E}">
        <p14:creationId xmlns:p14="http://schemas.microsoft.com/office/powerpoint/2010/main" val="82939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071CB-17DF-48C2-831E-25DC8BC0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Staff Resources-redundancy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30ED9-77A5-47C3-9C73-E8736B2B77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Recruitment freeze</a:t>
            </a:r>
          </a:p>
          <a:p>
            <a:r>
              <a:rPr lang="en-GB" sz="3600" dirty="0"/>
              <a:t>Retrain staff</a:t>
            </a:r>
          </a:p>
          <a:p>
            <a:r>
              <a:rPr lang="en-GB" sz="3600" dirty="0"/>
              <a:t>Pay freeze / cut</a:t>
            </a:r>
          </a:p>
          <a:p>
            <a:r>
              <a:rPr lang="en-GB" sz="3600" dirty="0"/>
              <a:t>Reduce overtime</a:t>
            </a:r>
          </a:p>
          <a:p>
            <a:r>
              <a:rPr lang="en-GB" sz="3600" dirty="0"/>
              <a:t>Review temp/agency staff</a:t>
            </a:r>
          </a:p>
          <a:p>
            <a:r>
              <a:rPr lang="en-GB" sz="3600" dirty="0"/>
              <a:t>Flexible working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1E5FF-9238-45E4-9749-E9FA971C0D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3600" dirty="0"/>
              <a:t>Short term working</a:t>
            </a:r>
          </a:p>
          <a:p>
            <a:r>
              <a:rPr lang="en-GB" sz="3600" dirty="0"/>
              <a:t>Reduce training spend</a:t>
            </a:r>
          </a:p>
          <a:p>
            <a:r>
              <a:rPr lang="en-GB" sz="3600" dirty="0"/>
              <a:t>Review benefits</a:t>
            </a:r>
          </a:p>
          <a:p>
            <a:r>
              <a:rPr lang="en-GB" sz="3600" dirty="0"/>
              <a:t>Early retirement</a:t>
            </a:r>
          </a:p>
          <a:p>
            <a:r>
              <a:rPr lang="en-GB" sz="3600" dirty="0"/>
              <a:t>Government support</a:t>
            </a:r>
          </a:p>
          <a:p>
            <a:pPr marL="0" indent="0">
              <a:buNone/>
            </a:pPr>
            <a:endParaRPr lang="en-GB" sz="3600" dirty="0"/>
          </a:p>
          <a:p>
            <a:endParaRPr lang="en-GB" sz="3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F0B8E-BA6B-41FD-9C06-3654B638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</p:spTree>
    <p:extLst>
      <p:ext uri="{BB962C8B-B14F-4D97-AF65-F5344CB8AC3E}">
        <p14:creationId xmlns:p14="http://schemas.microsoft.com/office/powerpoint/2010/main" val="200131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6EF15-6A39-42CB-A2D5-8B9F7E7FB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Redundancy –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42EBF-30F8-4D36-8848-E97E55244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Timescales</a:t>
            </a:r>
          </a:p>
          <a:p>
            <a:r>
              <a:rPr lang="en-GB" sz="3600" dirty="0"/>
              <a:t>Follow a fair process</a:t>
            </a:r>
          </a:p>
          <a:p>
            <a:r>
              <a:rPr lang="en-GB" sz="3600" dirty="0"/>
              <a:t>Explore alternatives (see previous slide)</a:t>
            </a:r>
          </a:p>
          <a:p>
            <a:r>
              <a:rPr lang="en-GB" sz="3600" dirty="0"/>
              <a:t>Clear rationale – business case</a:t>
            </a:r>
          </a:p>
          <a:p>
            <a:r>
              <a:rPr lang="en-GB" sz="3600" dirty="0"/>
              <a:t>Identify pools</a:t>
            </a:r>
          </a:p>
          <a:p>
            <a:r>
              <a:rPr lang="en-GB" sz="3600" dirty="0"/>
              <a:t>Redundancy policy</a:t>
            </a:r>
          </a:p>
          <a:p>
            <a:pPr marL="0" indent="0">
              <a:buNone/>
            </a:pPr>
            <a:endParaRPr lang="en-GB" sz="3600" dirty="0"/>
          </a:p>
          <a:p>
            <a:endParaRPr lang="en-GB" sz="3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88B8E-E1A8-4E98-8FC9-892CACBC1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</p:spTree>
    <p:extLst>
      <p:ext uri="{BB962C8B-B14F-4D97-AF65-F5344CB8AC3E}">
        <p14:creationId xmlns:p14="http://schemas.microsoft.com/office/powerpoint/2010/main" val="203808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3B74-4CC1-4C74-8F22-7EDACCFB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Engaging with employees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9A0CA-9B28-4C6F-9180-6AD9DE7E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Open and honest communication</a:t>
            </a:r>
          </a:p>
          <a:p>
            <a:r>
              <a:rPr lang="en-GB" sz="3600" dirty="0"/>
              <a:t>Virtual / Home working impact</a:t>
            </a:r>
          </a:p>
          <a:p>
            <a:r>
              <a:rPr lang="en-GB" sz="3600" dirty="0"/>
              <a:t>Health and wellbeing</a:t>
            </a:r>
          </a:p>
          <a:p>
            <a:r>
              <a:rPr lang="en-GB" sz="3600" dirty="0"/>
              <a:t>Impact of redundancy</a:t>
            </a:r>
          </a:p>
          <a:p>
            <a:pPr lvl="1"/>
            <a:r>
              <a:rPr lang="en-GB" sz="3200" dirty="0"/>
              <a:t>‘Victims’</a:t>
            </a:r>
          </a:p>
          <a:p>
            <a:pPr lvl="1"/>
            <a:r>
              <a:rPr lang="en-GB" sz="3200" dirty="0"/>
              <a:t>‘Survivors’</a:t>
            </a:r>
          </a:p>
          <a:p>
            <a:pPr lvl="1"/>
            <a:r>
              <a:rPr lang="en-GB" sz="3200" dirty="0"/>
              <a:t>‘Implementors’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11ADE-B458-47C6-827B-E776E05E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</p:spTree>
    <p:extLst>
      <p:ext uri="{BB962C8B-B14F-4D97-AF65-F5344CB8AC3E}">
        <p14:creationId xmlns:p14="http://schemas.microsoft.com/office/powerpoint/2010/main" val="1996498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EF55C-9B11-4F97-ADCC-C0DFB895C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Information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E52B-70F2-4CB7-B9C6-192271FFC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hlinkClick r:id="rId2"/>
            </a:endParaRPr>
          </a:p>
          <a:p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https://www.gov.uk/staff-redundant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https://www.acas.org.uk/manage-staff-redundancies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B7184-1614-4949-A2CF-EB4B15E9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Willdigdean@gmail.com</a:t>
            </a:r>
          </a:p>
        </p:txBody>
      </p:sp>
    </p:spTree>
    <p:extLst>
      <p:ext uri="{BB962C8B-B14F-4D97-AF65-F5344CB8AC3E}">
        <p14:creationId xmlns:p14="http://schemas.microsoft.com/office/powerpoint/2010/main" val="3548843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72C9FCFA01824B87C782BEB30858CA" ma:contentTypeVersion="12" ma:contentTypeDescription="Create a new document." ma:contentTypeScope="" ma:versionID="01f7762d3ac6b4672af88b8fb6c76f93">
  <xsd:schema xmlns:xsd="http://www.w3.org/2001/XMLSchema" xmlns:xs="http://www.w3.org/2001/XMLSchema" xmlns:p="http://schemas.microsoft.com/office/2006/metadata/properties" xmlns:ns2="502fe1f9-67f9-4014-b894-1ecc5db52d1a" xmlns:ns3="9fd3cf04-2ed0-4964-b146-a2fa4927bd7b" targetNamespace="http://schemas.microsoft.com/office/2006/metadata/properties" ma:root="true" ma:fieldsID="ece142791482a7fb763865a4cb2e37bf" ns2:_="" ns3:_="">
    <xsd:import namespace="502fe1f9-67f9-4014-b894-1ecc5db52d1a"/>
    <xsd:import namespace="9fd3cf04-2ed0-4964-b146-a2fa4927bd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fe1f9-67f9-4014-b894-1ecc5db52d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3cf04-2ed0-4964-b146-a2fa4927bd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52EAA1-D32E-45C3-9320-70CC1267BBD4}"/>
</file>

<file path=customXml/itemProps2.xml><?xml version="1.0" encoding="utf-8"?>
<ds:datastoreItem xmlns:ds="http://schemas.openxmlformats.org/officeDocument/2006/customXml" ds:itemID="{760B1B66-1B1E-4DB3-A08A-E1E8D9DA3799}"/>
</file>

<file path=customXml/itemProps3.xml><?xml version="1.0" encoding="utf-8"?>
<ds:datastoreItem xmlns:ds="http://schemas.openxmlformats.org/officeDocument/2006/customXml" ds:itemID="{63C20239-42D2-4700-BB26-EDEB8A6E61F3}"/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166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Andy Heapy HR Consultant </vt:lpstr>
      <vt:lpstr>3rd sector WL - Current Challenges </vt:lpstr>
      <vt:lpstr>Staff Resources-redundancy alternatives</vt:lpstr>
      <vt:lpstr>Redundancy – Considerations</vt:lpstr>
      <vt:lpstr>Engaging with employees</vt:lpstr>
      <vt:lpstr>Information 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Andy Heapy</dc:title>
  <dc:creator>Andy Heapy</dc:creator>
  <cp:lastModifiedBy>Alan McCloskey</cp:lastModifiedBy>
  <cp:revision>13</cp:revision>
  <dcterms:created xsi:type="dcterms:W3CDTF">2020-11-10T17:17:02Z</dcterms:created>
  <dcterms:modified xsi:type="dcterms:W3CDTF">2020-12-03T16:30:31Z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0x0101008B72C9FCFA01824B87C782BEB30858CA</vt:lpwstr>
  </property>
</Properties>
</file>