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77" r:id="rId5"/>
    <p:sldId id="373" r:id="rId6"/>
    <p:sldId id="349" r:id="rId7"/>
    <p:sldId id="358" r:id="rId8"/>
    <p:sldId id="353" r:id="rId9"/>
    <p:sldId id="381" r:id="rId10"/>
    <p:sldId id="380" r:id="rId11"/>
    <p:sldId id="379" r:id="rId12"/>
    <p:sldId id="370" r:id="rId13"/>
    <p:sldId id="369" r:id="rId14"/>
    <p:sldId id="382" r:id="rId15"/>
    <p:sldId id="368" r:id="rId16"/>
    <p:sldId id="357" r:id="rId17"/>
  </p:sldIdLst>
  <p:sldSz cx="10160000" cy="7620000"/>
  <p:notesSz cx="10160000" cy="7620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 Forrest" initials="PF" lastIdx="4" clrIdx="0">
    <p:extLst>
      <p:ext uri="{19B8F6BF-5375-455C-9EA6-DF929625EA0E}">
        <p15:presenceInfo xmlns:p15="http://schemas.microsoft.com/office/powerpoint/2012/main" userId="S::Paul.Forrest@tnlcommunityfund.org.uk::2069d30e-28d5-421e-a3c3-b83334a1e4c4" providerId="AD"/>
      </p:ext>
    </p:extLst>
  </p:cmAuthor>
  <p:cmAuthor id="2" name="Gillian Katungi" initials="GK" lastIdx="2" clrIdx="1">
    <p:extLst>
      <p:ext uri="{19B8F6BF-5375-455C-9EA6-DF929625EA0E}">
        <p15:presenceInfo xmlns:p15="http://schemas.microsoft.com/office/powerpoint/2012/main" userId="S::gillian.katungi@tnlcommunityfund.org.uk::cce8b404-b24a-4492-99ed-b4c03cef03a5" providerId="AD"/>
      </p:ext>
    </p:extLst>
  </p:cmAuthor>
  <p:cmAuthor id="3" name="Rachael McQueen" initials="RM" lastIdx="1" clrIdx="2">
    <p:extLst>
      <p:ext uri="{19B8F6BF-5375-455C-9EA6-DF929625EA0E}">
        <p15:presenceInfo xmlns:p15="http://schemas.microsoft.com/office/powerpoint/2012/main" userId="S::rachael.mcqueen@tnlcommunityfund.org.uk::4f4af2df-5112-4788-8ad7-16db926ff3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990" y="5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84" d="100"/>
          <a:sy n="84" d="100"/>
        </p:scale>
        <p:origin x="1371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02138" cy="3825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54688" y="0"/>
            <a:ext cx="4403725" cy="3825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0B41F-B224-DE48-9C5A-B527AC3E2A51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65500" y="95250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16000" y="3667125"/>
            <a:ext cx="8128000" cy="3000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237413"/>
            <a:ext cx="4402138" cy="3825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54688" y="7237413"/>
            <a:ext cx="4403725" cy="3825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EE8F0-8632-F44A-B2EE-0131CA82EE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51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EE8F0-8632-F44A-B2EE-0131CA82EE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411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4EE8F0-8632-F44A-B2EE-0131CA82EE6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56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Came into effect 4</a:t>
            </a:r>
            <a:r>
              <a:rPr lang="en-GB" baseline="30000" dirty="0"/>
              <a:t>th</a:t>
            </a:r>
            <a:r>
              <a:rPr lang="en-GB" dirty="0"/>
              <a:t> December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4EE8F0-8632-F44A-B2EE-0131CA82EE6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676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4EE8F0-8632-F44A-B2EE-0131CA82EE6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50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4EE8F0-8632-F44A-B2EE-0131CA82EE6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25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4EE8F0-8632-F44A-B2EE-0131CA82EE6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088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en-GB" sz="1200" dirty="0">
                <a:latin typeface="Trebuchet MS"/>
              </a:rPr>
              <a:t>Groups who face discrimination (</a:t>
            </a:r>
            <a:r>
              <a:rPr lang="en-GB" sz="1200" dirty="0" err="1">
                <a:latin typeface="Trebuchet MS"/>
              </a:rPr>
              <a:t>eg</a:t>
            </a:r>
            <a:r>
              <a:rPr lang="en-GB" sz="1200" dirty="0">
                <a:latin typeface="Trebuchet MS"/>
              </a:rPr>
              <a:t> BAME, LGBTQ, disability) have been more negatively impacted by COVID and want to ensure our funding is relevant for them.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cs typeface="Calibri"/>
              </a:rPr>
              <a:t>Previous wording of activity had this first and there was a feeling this should be campaigning/raising awareness type projects but this is a good example here to help us see challenging discrimination doesn't have to be a big campaigning project.</a:t>
            </a:r>
          </a:p>
          <a:p>
            <a:pPr rtl="0" fontAlgn="base"/>
            <a:endParaRPr lang="en-GB" sz="1200" dirty="0">
              <a:latin typeface="Trebuchet MS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4EE8F0-8632-F44A-B2EE-0131CA82EE6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792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4EE8F0-8632-F44A-B2EE-0131CA82EE6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955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4EE8F0-8632-F44A-B2EE-0131CA82EE6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5954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4EE8F0-8632-F44A-B2EE-0131CA82EE6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101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hit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">
            <a:extLst>
              <a:ext uri="{FF2B5EF4-FFF2-40B4-BE49-F238E27FC236}">
                <a16:creationId xmlns:a16="http://schemas.microsoft.com/office/drawing/2014/main" id="{2F50854F-B6E5-DA4D-BE39-21305DB8D620}"/>
              </a:ext>
            </a:extLst>
          </p:cNvPr>
          <p:cNvSpPr/>
          <p:nvPr userDrawn="1"/>
        </p:nvSpPr>
        <p:spPr>
          <a:xfrm>
            <a:off x="0" y="5080000"/>
            <a:ext cx="10160000" cy="2540000"/>
          </a:xfrm>
          <a:custGeom>
            <a:avLst/>
            <a:gdLst/>
            <a:ahLst/>
            <a:cxnLst/>
            <a:rect l="l" t="t" r="r" b="b"/>
            <a:pathLst>
              <a:path w="10160000" h="2540000">
                <a:moveTo>
                  <a:pt x="0" y="2540000"/>
                </a:moveTo>
                <a:lnTo>
                  <a:pt x="10160000" y="2540000"/>
                </a:lnTo>
                <a:lnTo>
                  <a:pt x="10160000" y="0"/>
                </a:lnTo>
                <a:lnTo>
                  <a:pt x="0" y="0"/>
                </a:lnTo>
                <a:lnTo>
                  <a:pt x="0" y="254000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D07068D9-B1D8-764D-8B77-05827C85CF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56000" y="4731560"/>
            <a:ext cx="8677628" cy="648460"/>
          </a:xfrm>
          <a:prstGeom prst="rect">
            <a:avLst/>
          </a:prstGeom>
        </p:spPr>
        <p:txBody>
          <a:bodyPr/>
          <a:lstStyle>
            <a:lvl1pPr>
              <a:defRPr sz="4000" b="1" i="0">
                <a:solidFill>
                  <a:schemeClr val="tx2"/>
                </a:solidFill>
                <a:latin typeface="Rockwell" panose="02060603020205020403" pitchFamily="18" charset="77"/>
              </a:defRPr>
            </a:lvl1pPr>
            <a:lvl2pPr>
              <a:defRPr sz="4000" b="1" i="0">
                <a:latin typeface="Rockwell Std" panose="02060603030405020103" pitchFamily="18" charset="0"/>
              </a:defRPr>
            </a:lvl2pPr>
            <a:lvl3pPr>
              <a:defRPr sz="4000" b="1" i="0">
                <a:latin typeface="Rockwell Std" panose="02060603030405020103" pitchFamily="18" charset="0"/>
              </a:defRPr>
            </a:lvl3pPr>
            <a:lvl4pPr>
              <a:defRPr sz="4000" b="1" i="0">
                <a:latin typeface="Rockwell Std" panose="02060603030405020103" pitchFamily="18" charset="0"/>
              </a:defRPr>
            </a:lvl4pPr>
            <a:lvl5pPr>
              <a:defRPr sz="4000" b="1" i="0">
                <a:latin typeface="Rockwell Std" panose="02060603030405020103" pitchFamily="18" charset="0"/>
              </a:defRPr>
            </a:lvl5pPr>
          </a:lstStyle>
          <a:p>
            <a:r>
              <a:rPr lang="en-US"/>
              <a:t>Document title, Rockwell 40pt </a:t>
            </a:r>
            <a:r>
              <a:rPr lang="en-US" err="1"/>
              <a:t>bd</a:t>
            </a:r>
            <a:endParaRPr lang="en-US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CFA34A01-AA5C-7845-9010-1A5D3E98115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56000" y="5461762"/>
            <a:ext cx="4664076" cy="13962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 i="0">
                <a:solidFill>
                  <a:schemeClr val="bg2"/>
                </a:solidFill>
                <a:latin typeface="Rockwell" panose="02060603020205020403" pitchFamily="18" charset="77"/>
              </a:defRPr>
            </a:lvl1pPr>
          </a:lstStyle>
          <a:p>
            <a:pPr lvl="0"/>
            <a:r>
              <a:rPr lang="en-US"/>
              <a:t>Subtitle, Rockwell 26pt </a:t>
            </a:r>
            <a:r>
              <a:rPr lang="en-US" err="1"/>
              <a:t>reg</a:t>
            </a:r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30184E9-CF77-E34C-856B-08ABE8D9C85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8192" y="5505424"/>
            <a:ext cx="3177601" cy="2079316"/>
          </a:xfrm>
          <a:prstGeom prst="rect">
            <a:avLst/>
          </a:prstGeom>
        </p:spPr>
      </p:pic>
      <p:pic>
        <p:nvPicPr>
          <p:cNvPr id="6" name="Picture Placeholder 7">
            <a:extLst>
              <a:ext uri="{FF2B5EF4-FFF2-40B4-BE49-F238E27FC236}">
                <a16:creationId xmlns:a16="http://schemas.microsoft.com/office/drawing/2014/main" id="{4144842A-1808-AF4B-B9C9-BFC84B7708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47" r="150" b="347"/>
          <a:stretch/>
        </p:blipFill>
        <p:spPr>
          <a:xfrm>
            <a:off x="1873" y="3"/>
            <a:ext cx="10158127" cy="446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013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Burgund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544B0787-D6A0-8E40-B0F5-1A520238AF48}"/>
              </a:ext>
            </a:extLst>
          </p:cNvPr>
          <p:cNvSpPr/>
          <p:nvPr userDrawn="1"/>
        </p:nvSpPr>
        <p:spPr>
          <a:xfrm>
            <a:off x="292100" y="292100"/>
            <a:ext cx="9575800" cy="6184900"/>
          </a:xfrm>
          <a:custGeom>
            <a:avLst/>
            <a:gdLst/>
            <a:ahLst/>
            <a:cxnLst/>
            <a:rect l="l" t="t" r="r" b="b"/>
            <a:pathLst>
              <a:path w="9575800" h="6184900">
                <a:moveTo>
                  <a:pt x="0" y="6184900"/>
                </a:moveTo>
                <a:lnTo>
                  <a:pt x="9575800" y="6184900"/>
                </a:lnTo>
                <a:lnTo>
                  <a:pt x="9575800" y="0"/>
                </a:lnTo>
                <a:lnTo>
                  <a:pt x="0" y="0"/>
                </a:lnTo>
                <a:lnTo>
                  <a:pt x="0" y="61849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22">
            <a:extLst>
              <a:ext uri="{FF2B5EF4-FFF2-40B4-BE49-F238E27FC236}">
                <a16:creationId xmlns:a16="http://schemas.microsoft.com/office/drawing/2014/main" id="{D841E546-72F9-574E-92BF-EBDA3DBA35E9}"/>
              </a:ext>
            </a:extLst>
          </p:cNvPr>
          <p:cNvSpPr txBox="1"/>
          <p:nvPr userDrawn="1"/>
        </p:nvSpPr>
        <p:spPr>
          <a:xfrm>
            <a:off x="279400" y="7162800"/>
            <a:ext cx="3048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fld id="{285275C4-68E1-4E48-ABF7-9886AEB89958}" type="slidenum">
              <a:rPr lang="en-GB" sz="1200" spc="-5" smtClean="0">
                <a:latin typeface="Trebuchet MS"/>
                <a:cs typeface="Trebuchet MS"/>
              </a:rPr>
              <a:pPr marL="12700">
                <a:lnSpc>
                  <a:spcPct val="100000"/>
                </a:lnSpc>
                <a:spcBef>
                  <a:spcPts val="100"/>
                </a:spcBef>
              </a:pPr>
              <a:t>‹#›</a:t>
            </a:fld>
            <a:endParaRPr lang="en-GB" sz="1200">
              <a:latin typeface="Trebuchet MS"/>
              <a:cs typeface="Trebuchet MS"/>
            </a:endParaRPr>
          </a:p>
        </p:txBody>
      </p:sp>
      <p:sp>
        <p:nvSpPr>
          <p:cNvPr id="9" name="Text Placeholder 24">
            <a:extLst>
              <a:ext uri="{FF2B5EF4-FFF2-40B4-BE49-F238E27FC236}">
                <a16:creationId xmlns:a16="http://schemas.microsoft.com/office/drawing/2014/main" id="{721B451E-D0EB-D640-9F8E-FFAD3FC7863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84200" y="7125494"/>
            <a:ext cx="7239000" cy="265906"/>
          </a:xfrm>
        </p:spPr>
        <p:txBody>
          <a:bodyPr>
            <a:normAutofit/>
          </a:bodyPr>
          <a:lstStyle>
            <a:lvl1pPr>
              <a:defRPr sz="1200" b="1" i="0">
                <a:solidFill>
                  <a:schemeClr val="tx2"/>
                </a:solidFill>
                <a:latin typeface="Trebuchet MS" panose="020B0703020202090204" pitchFamily="34" charset="0"/>
              </a:defRPr>
            </a:lvl1pPr>
          </a:lstStyle>
          <a:p>
            <a:r>
              <a:rPr lang="en-GB"/>
              <a:t>Document title, Trebuchet 12pt bold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A0E87ACA-3A10-7A4F-84E5-7802122E9E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56000" y="2600156"/>
            <a:ext cx="7754060" cy="685177"/>
          </a:xfrm>
          <a:prstGeom prst="rect">
            <a:avLst/>
          </a:prstGeom>
        </p:spPr>
        <p:txBody>
          <a:bodyPr/>
          <a:lstStyle>
            <a:lvl1pPr>
              <a:defRPr sz="4000" b="1" i="0">
                <a:solidFill>
                  <a:schemeClr val="tx2"/>
                </a:solidFill>
                <a:latin typeface="Rockwell" panose="02060603020205020403" pitchFamily="18" charset="77"/>
              </a:defRPr>
            </a:lvl1pPr>
            <a:lvl2pPr>
              <a:defRPr sz="4000" b="1" i="0">
                <a:latin typeface="Rockwell Std" panose="02060603030405020103" pitchFamily="18" charset="0"/>
              </a:defRPr>
            </a:lvl2pPr>
            <a:lvl3pPr>
              <a:defRPr sz="4000" b="1" i="0">
                <a:latin typeface="Rockwell Std" panose="02060603030405020103" pitchFamily="18" charset="0"/>
              </a:defRPr>
            </a:lvl3pPr>
            <a:lvl4pPr>
              <a:defRPr sz="4000" b="1" i="0">
                <a:latin typeface="Rockwell Std" panose="02060603030405020103" pitchFamily="18" charset="0"/>
              </a:defRPr>
            </a:lvl4pPr>
            <a:lvl5pPr>
              <a:defRPr sz="4000" b="1" i="0">
                <a:latin typeface="Rockwell Std" panose="02060603030405020103" pitchFamily="18" charset="0"/>
              </a:defRPr>
            </a:lvl5pPr>
          </a:lstStyle>
          <a:p>
            <a:r>
              <a:rPr lang="en-US"/>
              <a:t>Section title, Rockwell 40pt </a:t>
            </a:r>
            <a:r>
              <a:rPr lang="en-US" err="1"/>
              <a:t>bd</a:t>
            </a:r>
            <a:endParaRPr lang="en-US"/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33996AF7-F67E-7746-B25D-48A0A73595A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56000" y="3276600"/>
            <a:ext cx="7448825" cy="55808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600" b="0" i="0">
                <a:solidFill>
                  <a:schemeClr val="bg1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/>
              <a:t>Subtitle, Rockwell 26pt </a:t>
            </a:r>
            <a:r>
              <a:rPr lang="en-US" err="1"/>
              <a:t>reg</a:t>
            </a:r>
            <a:r>
              <a:rPr lang="en-US"/>
              <a:t> white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49A006C-05C3-264F-8D5A-3837022FEA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2368" y="6541375"/>
            <a:ext cx="1652016" cy="108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062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Magent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544B0787-D6A0-8E40-B0F5-1A520238AF48}"/>
              </a:ext>
            </a:extLst>
          </p:cNvPr>
          <p:cNvSpPr/>
          <p:nvPr userDrawn="1"/>
        </p:nvSpPr>
        <p:spPr>
          <a:xfrm>
            <a:off x="292100" y="292100"/>
            <a:ext cx="9575800" cy="6184900"/>
          </a:xfrm>
          <a:custGeom>
            <a:avLst/>
            <a:gdLst/>
            <a:ahLst/>
            <a:cxnLst/>
            <a:rect l="l" t="t" r="r" b="b"/>
            <a:pathLst>
              <a:path w="9575800" h="6184900">
                <a:moveTo>
                  <a:pt x="0" y="6184900"/>
                </a:moveTo>
                <a:lnTo>
                  <a:pt x="9575800" y="6184900"/>
                </a:lnTo>
                <a:lnTo>
                  <a:pt x="9575800" y="0"/>
                </a:lnTo>
                <a:lnTo>
                  <a:pt x="0" y="0"/>
                </a:lnTo>
                <a:lnTo>
                  <a:pt x="0" y="61849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2">
            <a:extLst>
              <a:ext uri="{FF2B5EF4-FFF2-40B4-BE49-F238E27FC236}">
                <a16:creationId xmlns:a16="http://schemas.microsoft.com/office/drawing/2014/main" id="{E1DF7BAE-23CF-8A4E-BE89-CB14BD98F7AD}"/>
              </a:ext>
            </a:extLst>
          </p:cNvPr>
          <p:cNvSpPr txBox="1"/>
          <p:nvPr userDrawn="1"/>
        </p:nvSpPr>
        <p:spPr>
          <a:xfrm>
            <a:off x="279400" y="7162800"/>
            <a:ext cx="3048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fld id="{285275C4-68E1-4E48-ABF7-9886AEB89958}" type="slidenum">
              <a:rPr lang="en-GB" sz="1200" spc="-5" smtClean="0">
                <a:latin typeface="Trebuchet MS"/>
                <a:cs typeface="Trebuchet MS"/>
              </a:rPr>
              <a:pPr marL="12700">
                <a:lnSpc>
                  <a:spcPct val="100000"/>
                </a:lnSpc>
                <a:spcBef>
                  <a:spcPts val="100"/>
                </a:spcBef>
              </a:pPr>
              <a:t>‹#›</a:t>
            </a:fld>
            <a:endParaRPr lang="en-GB" sz="1200">
              <a:latin typeface="Trebuchet MS"/>
              <a:cs typeface="Trebuchet MS"/>
            </a:endParaRPr>
          </a:p>
        </p:txBody>
      </p:sp>
      <p:sp>
        <p:nvSpPr>
          <p:cNvPr id="22" name="Text Placeholder 24">
            <a:extLst>
              <a:ext uri="{FF2B5EF4-FFF2-40B4-BE49-F238E27FC236}">
                <a16:creationId xmlns:a16="http://schemas.microsoft.com/office/drawing/2014/main" id="{EF8BEE4D-471E-8341-9389-B3D1BA64A3C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84200" y="7125494"/>
            <a:ext cx="7239000" cy="265906"/>
          </a:xfrm>
        </p:spPr>
        <p:txBody>
          <a:bodyPr>
            <a:normAutofit/>
          </a:bodyPr>
          <a:lstStyle>
            <a:lvl1pPr>
              <a:defRPr sz="1200" b="1" i="0">
                <a:solidFill>
                  <a:schemeClr val="tx2"/>
                </a:solidFill>
                <a:latin typeface="Trebuchet MS" panose="020B0703020202090204" pitchFamily="34" charset="0"/>
              </a:defRPr>
            </a:lvl1pPr>
          </a:lstStyle>
          <a:p>
            <a:r>
              <a:rPr lang="en-GB"/>
              <a:t>Document title, Trebuchet 12pt bold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125FB845-ACF2-A24C-B170-D8F3A768D68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56000" y="3810000"/>
            <a:ext cx="8572472" cy="92987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 b="1" i="0">
                <a:solidFill>
                  <a:schemeClr val="bg1"/>
                </a:solidFill>
                <a:latin typeface="Trebuchet MS" panose="020B0703020202090204" pitchFamily="34" charset="0"/>
              </a:defRPr>
            </a:lvl1pPr>
            <a:lvl2pPr>
              <a:defRPr sz="1600" b="1" i="0">
                <a:latin typeface="Rockwell Std" panose="02060603030405020103" pitchFamily="18" charset="0"/>
              </a:defRPr>
            </a:lvl2pPr>
            <a:lvl3pPr>
              <a:defRPr sz="1600" b="1" i="0">
                <a:latin typeface="Rockwell Std" panose="02060603030405020103" pitchFamily="18" charset="0"/>
              </a:defRPr>
            </a:lvl3pPr>
            <a:lvl4pPr>
              <a:defRPr sz="1600" b="1" i="0">
                <a:latin typeface="Rockwell Std" panose="02060603030405020103" pitchFamily="18" charset="0"/>
              </a:defRPr>
            </a:lvl4pPr>
            <a:lvl5pPr>
              <a:defRPr sz="1600" b="1" i="0">
                <a:latin typeface="Rockwell Std" panose="02060603030405020103" pitchFamily="18" charset="0"/>
              </a:defRPr>
            </a:lvl5pPr>
          </a:lstStyle>
          <a:p>
            <a:r>
              <a:rPr lang="en-US"/>
              <a:t>Contact details or additional information, Trebuchet 20pt </a:t>
            </a:r>
            <a:r>
              <a:rPr lang="en-US" err="1"/>
              <a:t>bd</a:t>
            </a:r>
            <a:r>
              <a:rPr lang="en-US"/>
              <a:t> white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F42BA85-BE33-6D4A-B15B-B05E0C49FA0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56000" y="2600156"/>
            <a:ext cx="8572472" cy="685177"/>
          </a:xfrm>
          <a:prstGeom prst="rect">
            <a:avLst/>
          </a:prstGeom>
        </p:spPr>
        <p:txBody>
          <a:bodyPr/>
          <a:lstStyle>
            <a:lvl1pPr>
              <a:defRPr sz="4000" b="1" i="0">
                <a:solidFill>
                  <a:schemeClr val="bg1"/>
                </a:solidFill>
                <a:latin typeface="Rockwell" panose="02060603020205020403" pitchFamily="18" charset="77"/>
              </a:defRPr>
            </a:lvl1pPr>
            <a:lvl2pPr>
              <a:defRPr sz="4000" b="1" i="0">
                <a:latin typeface="Rockwell Std" panose="02060603030405020103" pitchFamily="18" charset="0"/>
              </a:defRPr>
            </a:lvl2pPr>
            <a:lvl3pPr>
              <a:defRPr sz="4000" b="1" i="0">
                <a:latin typeface="Rockwell Std" panose="02060603030405020103" pitchFamily="18" charset="0"/>
              </a:defRPr>
            </a:lvl3pPr>
            <a:lvl4pPr>
              <a:defRPr sz="4000" b="1" i="0">
                <a:latin typeface="Rockwell Std" panose="02060603030405020103" pitchFamily="18" charset="0"/>
              </a:defRPr>
            </a:lvl4pPr>
            <a:lvl5pPr>
              <a:defRPr sz="4000" b="1" i="0">
                <a:latin typeface="Rockwell Std" panose="02060603030405020103" pitchFamily="18" charset="0"/>
              </a:defRPr>
            </a:lvl5pPr>
          </a:lstStyle>
          <a:p>
            <a:r>
              <a:rPr lang="en-US"/>
              <a:t>Thank you, Rockwell 40pt </a:t>
            </a:r>
            <a:r>
              <a:rPr lang="en-US" err="1"/>
              <a:t>bd</a:t>
            </a:r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26E8868-6E76-B54A-8021-A4C8BD00AE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2368" y="6541375"/>
            <a:ext cx="1652016" cy="10810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/Agenda Magen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">
            <a:extLst>
              <a:ext uri="{FF2B5EF4-FFF2-40B4-BE49-F238E27FC236}">
                <a16:creationId xmlns:a16="http://schemas.microsoft.com/office/drawing/2014/main" id="{55E1F63B-E0B3-5743-91A9-57358921A06F}"/>
              </a:ext>
            </a:extLst>
          </p:cNvPr>
          <p:cNvSpPr/>
          <p:nvPr userDrawn="1"/>
        </p:nvSpPr>
        <p:spPr>
          <a:xfrm>
            <a:off x="292100" y="292100"/>
            <a:ext cx="9575800" cy="6184900"/>
          </a:xfrm>
          <a:custGeom>
            <a:avLst/>
            <a:gdLst/>
            <a:ahLst/>
            <a:cxnLst/>
            <a:rect l="l" t="t" r="r" b="b"/>
            <a:pathLst>
              <a:path w="9575800" h="6184900">
                <a:moveTo>
                  <a:pt x="0" y="6184900"/>
                </a:moveTo>
                <a:lnTo>
                  <a:pt x="9575800" y="6184900"/>
                </a:lnTo>
                <a:lnTo>
                  <a:pt x="9575800" y="0"/>
                </a:lnTo>
                <a:lnTo>
                  <a:pt x="0" y="0"/>
                </a:lnTo>
                <a:lnTo>
                  <a:pt x="0" y="61849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22">
            <a:extLst>
              <a:ext uri="{FF2B5EF4-FFF2-40B4-BE49-F238E27FC236}">
                <a16:creationId xmlns:a16="http://schemas.microsoft.com/office/drawing/2014/main" id="{2B02E010-F189-F44E-A86C-C82490D53119}"/>
              </a:ext>
            </a:extLst>
          </p:cNvPr>
          <p:cNvSpPr txBox="1"/>
          <p:nvPr userDrawn="1"/>
        </p:nvSpPr>
        <p:spPr>
          <a:xfrm>
            <a:off x="279400" y="7162800"/>
            <a:ext cx="3048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fld id="{285275C4-68E1-4E48-ABF7-9886AEB89958}" type="slidenum">
              <a:rPr lang="en-GB" sz="1200" spc="-5" smtClean="0">
                <a:latin typeface="Trebuchet MS"/>
                <a:cs typeface="Trebuchet MS"/>
              </a:rPr>
              <a:pPr marL="12700">
                <a:lnSpc>
                  <a:spcPct val="100000"/>
                </a:lnSpc>
                <a:spcBef>
                  <a:spcPts val="100"/>
                </a:spcBef>
              </a:pPr>
              <a:t>‹#›</a:t>
            </a:fld>
            <a:endParaRPr lang="en-GB" sz="1200">
              <a:latin typeface="Trebuchet MS"/>
              <a:cs typeface="Trebuchet MS"/>
            </a:endParaRP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14FE6E20-BF05-5B43-8A56-B422939AEF1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84200" y="7125494"/>
            <a:ext cx="7239000" cy="265906"/>
          </a:xfrm>
        </p:spPr>
        <p:txBody>
          <a:bodyPr>
            <a:normAutofit/>
          </a:bodyPr>
          <a:lstStyle>
            <a:lvl1pPr>
              <a:defRPr sz="1200" b="1" i="0">
                <a:solidFill>
                  <a:schemeClr val="tx2"/>
                </a:solidFill>
                <a:latin typeface="Trebuchet MS" panose="020B0703020202090204" pitchFamily="34" charset="0"/>
              </a:defRPr>
            </a:lvl1pPr>
          </a:lstStyle>
          <a:p>
            <a:r>
              <a:rPr lang="en-GB"/>
              <a:t>Document title, Trebuchet 12pt bold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ECD2FF9C-2793-E143-B8AD-CAC3A2A4309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56000" y="454745"/>
            <a:ext cx="7772400" cy="685177"/>
          </a:xfrm>
          <a:prstGeom prst="rect">
            <a:avLst/>
          </a:prstGeom>
        </p:spPr>
        <p:txBody>
          <a:bodyPr/>
          <a:lstStyle>
            <a:lvl1pPr>
              <a:defRPr sz="4000" b="1" i="0">
                <a:solidFill>
                  <a:schemeClr val="bg1"/>
                </a:solidFill>
                <a:latin typeface="Rockwell" panose="02060603020205020403" pitchFamily="18" charset="77"/>
              </a:defRPr>
            </a:lvl1pPr>
            <a:lvl2pPr>
              <a:defRPr sz="4000" b="1" i="0">
                <a:latin typeface="Rockwell Std" panose="02060603030405020103" pitchFamily="18" charset="0"/>
              </a:defRPr>
            </a:lvl2pPr>
            <a:lvl3pPr>
              <a:defRPr sz="4000" b="1" i="0">
                <a:latin typeface="Rockwell Std" panose="02060603030405020103" pitchFamily="18" charset="0"/>
              </a:defRPr>
            </a:lvl3pPr>
            <a:lvl4pPr>
              <a:defRPr sz="4000" b="1" i="0">
                <a:latin typeface="Rockwell Std" panose="02060603030405020103" pitchFamily="18" charset="0"/>
              </a:defRPr>
            </a:lvl4pPr>
            <a:lvl5pPr>
              <a:defRPr sz="4000" b="1" i="0">
                <a:latin typeface="Rockwell Std" panose="02060603030405020103" pitchFamily="18" charset="0"/>
              </a:defRPr>
            </a:lvl5pPr>
          </a:lstStyle>
          <a:p>
            <a:r>
              <a:rPr lang="en-US"/>
              <a:t>Contents, Rockwell 40pt </a:t>
            </a:r>
            <a:r>
              <a:rPr lang="en-US" err="1"/>
              <a:t>bd</a:t>
            </a:r>
            <a:endParaRPr lang="en-US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4537CC7A-867D-DD42-BDBE-BC841DE169F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56000" y="1752600"/>
            <a:ext cx="7516283" cy="4495800"/>
          </a:xfrm>
          <a:prstGeom prst="rect">
            <a:avLst/>
          </a:prstGeom>
        </p:spPr>
        <p:txBody>
          <a:bodyPr>
            <a:normAutofit/>
          </a:bodyPr>
          <a:lstStyle>
            <a:lvl1pPr marL="285750" marR="0" indent="-285750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 b="0" i="0">
                <a:solidFill>
                  <a:schemeClr val="bg1"/>
                </a:solidFill>
                <a:latin typeface="Trebuchet MS" panose="020B0703020202090204" pitchFamily="34" charset="0"/>
              </a:defRPr>
            </a:lvl1pPr>
          </a:lstStyle>
          <a:p>
            <a:pPr lvl="0"/>
            <a:r>
              <a:rPr lang="en-US"/>
              <a:t>Bullet point copy, Trebuchet 20pt regular white</a:t>
            </a:r>
          </a:p>
          <a:p>
            <a:pPr lvl="0"/>
            <a:r>
              <a:rPr lang="en-US"/>
              <a:t>Bullet point copy, Trebuchet 20pt regular white</a:t>
            </a:r>
          </a:p>
          <a:p>
            <a:pPr marL="285750" marR="0" lvl="0" indent="-285750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copy, Trebuchet 20pt regular white</a:t>
            </a:r>
          </a:p>
          <a:p>
            <a:pPr marL="285750" marR="0" lvl="0" indent="-285750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copy, Trebuchet 20pt regular white</a:t>
            </a:r>
          </a:p>
          <a:p>
            <a:pPr marL="285750" marR="0" lvl="0" indent="-285750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Bullet point copy, Trebuchet 20pt regular white</a:t>
            </a:r>
          </a:p>
          <a:p>
            <a:pPr lvl="0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416A617-8A8E-5D4C-9CAB-E4E755D991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2368" y="6541375"/>
            <a:ext cx="1652016" cy="108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914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22">
            <a:extLst>
              <a:ext uri="{FF2B5EF4-FFF2-40B4-BE49-F238E27FC236}">
                <a16:creationId xmlns:a16="http://schemas.microsoft.com/office/drawing/2014/main" id="{38F128BC-4A74-A64D-ADA6-743AD0531FFE}"/>
              </a:ext>
            </a:extLst>
          </p:cNvPr>
          <p:cNvSpPr txBox="1"/>
          <p:nvPr userDrawn="1"/>
        </p:nvSpPr>
        <p:spPr>
          <a:xfrm>
            <a:off x="279400" y="7162800"/>
            <a:ext cx="3048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fld id="{285275C4-68E1-4E48-ABF7-9886AEB89958}" type="slidenum">
              <a:rPr lang="en-GB" sz="1200" spc="-5" smtClean="0">
                <a:latin typeface="Trebuchet MS"/>
                <a:cs typeface="Trebuchet MS"/>
              </a:rPr>
              <a:pPr marL="12700">
                <a:lnSpc>
                  <a:spcPct val="100000"/>
                </a:lnSpc>
                <a:spcBef>
                  <a:spcPts val="100"/>
                </a:spcBef>
              </a:pPr>
              <a:t>‹#›</a:t>
            </a:fld>
            <a:endParaRPr lang="en-GB" sz="1200">
              <a:latin typeface="Trebuchet MS"/>
              <a:cs typeface="Trebuchet MS"/>
            </a:endParaRPr>
          </a:p>
        </p:txBody>
      </p:sp>
      <p:sp>
        <p:nvSpPr>
          <p:cNvPr id="18" name="Text Placeholder 24">
            <a:extLst>
              <a:ext uri="{FF2B5EF4-FFF2-40B4-BE49-F238E27FC236}">
                <a16:creationId xmlns:a16="http://schemas.microsoft.com/office/drawing/2014/main" id="{7AED7FA6-3E9A-7B49-88CE-BF6057D342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84200" y="7125494"/>
            <a:ext cx="7239000" cy="265906"/>
          </a:xfrm>
        </p:spPr>
        <p:txBody>
          <a:bodyPr>
            <a:normAutofit/>
          </a:bodyPr>
          <a:lstStyle>
            <a:lvl1pPr>
              <a:defRPr sz="1200" b="1" i="0">
                <a:solidFill>
                  <a:schemeClr val="tx2"/>
                </a:solidFill>
                <a:latin typeface="Trebuchet MS" panose="020B0703020202090204" pitchFamily="34" charset="0"/>
              </a:defRPr>
            </a:lvl1pPr>
          </a:lstStyle>
          <a:p>
            <a:r>
              <a:rPr lang="en-GB"/>
              <a:t>Document title, Trebuchet 12pt bold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B62859A0-99D6-CB45-8B1A-8C9DBADDAEA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96000" y="288000"/>
            <a:ext cx="9220504" cy="685177"/>
          </a:xfrm>
          <a:prstGeom prst="rect">
            <a:avLst/>
          </a:prstGeom>
        </p:spPr>
        <p:txBody>
          <a:bodyPr/>
          <a:lstStyle>
            <a:lvl1pPr>
              <a:defRPr sz="4000" b="1" i="0">
                <a:solidFill>
                  <a:schemeClr val="tx2"/>
                </a:solidFill>
                <a:latin typeface="Rockwell" panose="02060603020205020403" pitchFamily="18" charset="77"/>
              </a:defRPr>
            </a:lvl1pPr>
            <a:lvl2pPr>
              <a:defRPr sz="4000" b="1" i="0">
                <a:latin typeface="Rockwell Std" panose="02060603030405020103" pitchFamily="18" charset="0"/>
              </a:defRPr>
            </a:lvl2pPr>
            <a:lvl3pPr>
              <a:defRPr sz="4000" b="1" i="0">
                <a:latin typeface="Rockwell Std" panose="02060603030405020103" pitchFamily="18" charset="0"/>
              </a:defRPr>
            </a:lvl3pPr>
            <a:lvl4pPr>
              <a:defRPr sz="4000" b="1" i="0">
                <a:latin typeface="Rockwell Std" panose="02060603030405020103" pitchFamily="18" charset="0"/>
              </a:defRPr>
            </a:lvl4pPr>
            <a:lvl5pPr>
              <a:defRPr sz="4000" b="1" i="0">
                <a:latin typeface="Rockwell Std" panose="02060603030405020103" pitchFamily="18" charset="0"/>
              </a:defRPr>
            </a:lvl5pPr>
          </a:lstStyle>
          <a:p>
            <a:pPr lvl="0"/>
            <a:r>
              <a:rPr lang="en-US"/>
              <a:t>Headline, Rockwell 40pt </a:t>
            </a:r>
            <a:r>
              <a:rPr lang="en-US" err="1"/>
              <a:t>bd</a:t>
            </a:r>
            <a:endParaRPr lang="en-US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4AB1EC5F-18CA-D540-A0A6-1C98A3049C2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96000" y="1584000"/>
            <a:ext cx="9220504" cy="4932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="0" i="0">
                <a:solidFill>
                  <a:schemeClr val="tx1"/>
                </a:solidFill>
                <a:latin typeface="Trebuchet MS" panose="020B0703020202090204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Body copy, Trebuchet 20pt regular black. Body copy, Trebuchet 20pt regular black. Body copy, Trebuchet 20pt regular black. Body copy, Trebuchet 20pt regular black. </a:t>
            </a:r>
          </a:p>
          <a:p>
            <a:pPr lvl="0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1FE6D1B-FAFB-004C-A56E-84ACD45A38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2368" y="6541375"/>
            <a:ext cx="1652016" cy="108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666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Sing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22">
            <a:extLst>
              <a:ext uri="{FF2B5EF4-FFF2-40B4-BE49-F238E27FC236}">
                <a16:creationId xmlns:a16="http://schemas.microsoft.com/office/drawing/2014/main" id="{C039DC9F-59E2-584D-AF41-48EA1B2A2F42}"/>
              </a:ext>
            </a:extLst>
          </p:cNvPr>
          <p:cNvSpPr txBox="1"/>
          <p:nvPr userDrawn="1"/>
        </p:nvSpPr>
        <p:spPr>
          <a:xfrm>
            <a:off x="279400" y="7162800"/>
            <a:ext cx="3048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fld id="{285275C4-68E1-4E48-ABF7-9886AEB89958}" type="slidenum">
              <a:rPr lang="en-GB" sz="1200" spc="-5" smtClean="0">
                <a:latin typeface="Trebuchet MS"/>
                <a:cs typeface="Trebuchet MS"/>
              </a:rPr>
              <a:pPr marL="12700">
                <a:lnSpc>
                  <a:spcPct val="100000"/>
                </a:lnSpc>
                <a:spcBef>
                  <a:spcPts val="100"/>
                </a:spcBef>
              </a:pPr>
              <a:t>‹#›</a:t>
            </a:fld>
            <a:endParaRPr lang="en-GB" sz="1200">
              <a:latin typeface="Trebuchet MS"/>
              <a:cs typeface="Trebuchet MS"/>
            </a:endParaRPr>
          </a:p>
        </p:txBody>
      </p:sp>
      <p:sp>
        <p:nvSpPr>
          <p:cNvPr id="19" name="Text Placeholder 24">
            <a:extLst>
              <a:ext uri="{FF2B5EF4-FFF2-40B4-BE49-F238E27FC236}">
                <a16:creationId xmlns:a16="http://schemas.microsoft.com/office/drawing/2014/main" id="{5265EB06-9B59-7248-ABF6-C64B0382D8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84200" y="7125494"/>
            <a:ext cx="7239000" cy="265906"/>
          </a:xfrm>
        </p:spPr>
        <p:txBody>
          <a:bodyPr>
            <a:normAutofit/>
          </a:bodyPr>
          <a:lstStyle>
            <a:lvl1pPr>
              <a:defRPr sz="1200" b="1" i="0">
                <a:solidFill>
                  <a:schemeClr val="tx2"/>
                </a:solidFill>
                <a:latin typeface="Trebuchet MS" panose="020B0703020202090204" pitchFamily="34" charset="0"/>
              </a:defRPr>
            </a:lvl1pPr>
          </a:lstStyle>
          <a:p>
            <a:r>
              <a:rPr lang="en-GB"/>
              <a:t>Document title, Trebuchet 12pt bold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73A212CF-152A-EF4F-AAD7-71F2EE25F0C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852000" y="288000"/>
            <a:ext cx="5908520" cy="685177"/>
          </a:xfrm>
          <a:prstGeom prst="rect">
            <a:avLst/>
          </a:prstGeom>
        </p:spPr>
        <p:txBody>
          <a:bodyPr/>
          <a:lstStyle>
            <a:lvl1pPr>
              <a:defRPr sz="4000" b="1" i="0">
                <a:solidFill>
                  <a:schemeClr val="tx2"/>
                </a:solidFill>
                <a:latin typeface="Rockwell" panose="02060603020205020403" pitchFamily="18" charset="77"/>
              </a:defRPr>
            </a:lvl1pPr>
            <a:lvl2pPr>
              <a:defRPr sz="4000" b="1" i="0">
                <a:latin typeface="Rockwell Std" panose="02060603030405020103" pitchFamily="18" charset="0"/>
              </a:defRPr>
            </a:lvl2pPr>
            <a:lvl3pPr>
              <a:defRPr sz="4000" b="1" i="0">
                <a:latin typeface="Rockwell Std" panose="02060603030405020103" pitchFamily="18" charset="0"/>
              </a:defRPr>
            </a:lvl3pPr>
            <a:lvl4pPr>
              <a:defRPr sz="4000" b="1" i="0">
                <a:latin typeface="Rockwell Std" panose="02060603030405020103" pitchFamily="18" charset="0"/>
              </a:defRPr>
            </a:lvl4pPr>
            <a:lvl5pPr>
              <a:defRPr sz="4000" b="1" i="0">
                <a:latin typeface="Rockwell Std" panose="02060603030405020103" pitchFamily="18" charset="0"/>
              </a:defRPr>
            </a:lvl5pPr>
          </a:lstStyle>
          <a:p>
            <a:pPr lvl="0"/>
            <a:r>
              <a:rPr lang="en-US"/>
              <a:t>Headline 40pt </a:t>
            </a:r>
            <a:r>
              <a:rPr lang="en-US" err="1"/>
              <a:t>bd</a:t>
            </a:r>
            <a:r>
              <a:rPr lang="en-US"/>
              <a:t> pink</a:t>
            </a:r>
          </a:p>
        </p:txBody>
      </p:sp>
      <p:sp>
        <p:nvSpPr>
          <p:cNvPr id="26" name="Text Placeholder 14">
            <a:extLst>
              <a:ext uri="{FF2B5EF4-FFF2-40B4-BE49-F238E27FC236}">
                <a16:creationId xmlns:a16="http://schemas.microsoft.com/office/drawing/2014/main" id="{ED34DB4C-7135-5A42-A2F0-ACB7EE76FDD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868577" y="1583999"/>
            <a:ext cx="5891943" cy="4932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="0" i="0">
                <a:solidFill>
                  <a:schemeClr val="tx1"/>
                </a:solidFill>
                <a:latin typeface="Trebuchet MS" panose="020B0703020202090204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Body copy, Trebuchet 20pt regular black. Body copy, Trebuchet 20pt regular black. Body copy, Trebuchet 20pt regular black. 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02D191-F024-C540-9A06-14B3075831A2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396000" y="396001"/>
            <a:ext cx="3078163" cy="6083999"/>
          </a:xfrm>
        </p:spPr>
        <p:txBody>
          <a:bodyPr/>
          <a:lstStyle/>
          <a:p>
            <a:r>
              <a:rPr lang="en-US"/>
              <a:t>Add a graphic or photo. Crop to fill the image box.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DA360D8-507F-DB44-A163-1294BC9D20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2368" y="6541375"/>
            <a:ext cx="1652016" cy="108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392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E32609E1-4EC7-9A4A-83E3-F324C260BBD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807600" y="396000"/>
            <a:ext cx="2955600" cy="30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Add a graphic or photo. Crop to fill the image box.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B611CC9B-BB10-E647-900A-3921BDAEC890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808192" y="3456000"/>
            <a:ext cx="2955600" cy="302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Add a graphic or photo. Crop to fill the image box.</a:t>
            </a:r>
          </a:p>
        </p:txBody>
      </p:sp>
      <p:sp>
        <p:nvSpPr>
          <p:cNvPr id="17" name="object 22">
            <a:extLst>
              <a:ext uri="{FF2B5EF4-FFF2-40B4-BE49-F238E27FC236}">
                <a16:creationId xmlns:a16="http://schemas.microsoft.com/office/drawing/2014/main" id="{6317ACF9-66BC-3442-8B2E-AE9174EB92D1}"/>
              </a:ext>
            </a:extLst>
          </p:cNvPr>
          <p:cNvSpPr txBox="1"/>
          <p:nvPr userDrawn="1"/>
        </p:nvSpPr>
        <p:spPr>
          <a:xfrm>
            <a:off x="279400" y="7162800"/>
            <a:ext cx="3048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fld id="{285275C4-68E1-4E48-ABF7-9886AEB89958}" type="slidenum">
              <a:rPr lang="en-GB" sz="1200" spc="-5" smtClean="0">
                <a:latin typeface="Trebuchet MS"/>
                <a:cs typeface="Trebuchet MS"/>
              </a:rPr>
              <a:pPr marL="12700">
                <a:lnSpc>
                  <a:spcPct val="100000"/>
                </a:lnSpc>
                <a:spcBef>
                  <a:spcPts val="100"/>
                </a:spcBef>
              </a:pPr>
              <a:t>‹#›</a:t>
            </a:fld>
            <a:endParaRPr lang="en-GB" sz="1200">
              <a:latin typeface="Trebuchet MS"/>
              <a:cs typeface="Trebuchet MS"/>
            </a:endParaRPr>
          </a:p>
        </p:txBody>
      </p:sp>
      <p:sp>
        <p:nvSpPr>
          <p:cNvPr id="18" name="Text Placeholder 24">
            <a:extLst>
              <a:ext uri="{FF2B5EF4-FFF2-40B4-BE49-F238E27FC236}">
                <a16:creationId xmlns:a16="http://schemas.microsoft.com/office/drawing/2014/main" id="{CC21389F-5EC8-D244-8FCA-955ADAC9703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84200" y="7125494"/>
            <a:ext cx="7239000" cy="265906"/>
          </a:xfrm>
        </p:spPr>
        <p:txBody>
          <a:bodyPr>
            <a:normAutofit/>
          </a:bodyPr>
          <a:lstStyle>
            <a:lvl1pPr>
              <a:defRPr sz="1200" b="1" i="0">
                <a:solidFill>
                  <a:schemeClr val="tx2"/>
                </a:solidFill>
                <a:latin typeface="Trebuchet MS" panose="020B0703020202090204" pitchFamily="34" charset="0"/>
              </a:defRPr>
            </a:lvl1pPr>
          </a:lstStyle>
          <a:p>
            <a:r>
              <a:rPr lang="en-GB"/>
              <a:t>Document title, Trebuchet 12pt bold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509DCAC3-D0E9-324F-B823-BC2D84082FD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96000" y="288000"/>
            <a:ext cx="6120000" cy="685177"/>
          </a:xfrm>
          <a:prstGeom prst="rect">
            <a:avLst/>
          </a:prstGeom>
        </p:spPr>
        <p:txBody>
          <a:bodyPr/>
          <a:lstStyle>
            <a:lvl1pPr>
              <a:defRPr sz="4000" b="1" i="0">
                <a:solidFill>
                  <a:schemeClr val="tx2"/>
                </a:solidFill>
                <a:latin typeface="Rockwell" panose="02060603020205020403" pitchFamily="18" charset="77"/>
              </a:defRPr>
            </a:lvl1pPr>
            <a:lvl2pPr>
              <a:defRPr sz="4000" b="1" i="0">
                <a:latin typeface="Rockwell Std" panose="02060603030405020103" pitchFamily="18" charset="0"/>
              </a:defRPr>
            </a:lvl2pPr>
            <a:lvl3pPr>
              <a:defRPr sz="4000" b="1" i="0">
                <a:latin typeface="Rockwell Std" panose="02060603030405020103" pitchFamily="18" charset="0"/>
              </a:defRPr>
            </a:lvl3pPr>
            <a:lvl4pPr>
              <a:defRPr sz="4000" b="1" i="0">
                <a:latin typeface="Rockwell Std" panose="02060603030405020103" pitchFamily="18" charset="0"/>
              </a:defRPr>
            </a:lvl4pPr>
            <a:lvl5pPr>
              <a:defRPr sz="4000" b="1" i="0">
                <a:latin typeface="Rockwell Std" panose="02060603030405020103" pitchFamily="18" charset="0"/>
              </a:defRPr>
            </a:lvl5pPr>
          </a:lstStyle>
          <a:p>
            <a:pPr lvl="0"/>
            <a:r>
              <a:rPr lang="en-US"/>
              <a:t>Headline 40pt </a:t>
            </a:r>
            <a:r>
              <a:rPr lang="en-US" err="1"/>
              <a:t>bd</a:t>
            </a:r>
            <a:r>
              <a:rPr lang="en-US"/>
              <a:t> pink</a:t>
            </a:r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id="{FC068B2B-4E14-4349-B19A-EAC962CB58C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96000" y="1584000"/>
            <a:ext cx="6120000" cy="4932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="0" i="0">
                <a:solidFill>
                  <a:schemeClr val="tx1"/>
                </a:solidFill>
                <a:latin typeface="Trebuchet MS" panose="020B0703020202090204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Body copy, Trebuchet 20pt regular black. Body copy, Trebuchet 20pt regular black. Body copy, Trebuchet 20pt regular black.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2A2CAAB-43F9-2F4B-9FF9-4A7BE58159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2368" y="6541375"/>
            <a:ext cx="1652016" cy="108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155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 Thre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E32609E1-4EC7-9A4A-83E3-F324C260BBD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808208" y="396000"/>
            <a:ext cx="2944192" cy="2026800"/>
          </a:xfrm>
          <a:prstGeom prst="rect">
            <a:avLst/>
          </a:prstGeom>
        </p:spPr>
        <p:txBody>
          <a:bodyPr/>
          <a:lstStyle>
            <a:lvl1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/>
              <a:t>Add a graphic or photo. Crop to fill the image box.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88F096BE-5225-3B4D-8F3C-3EB428A495C5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808192" y="2443168"/>
            <a:ext cx="2943838" cy="202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Add a graphic or photo. Crop to fill the image box.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B611CC9B-BB10-E647-900A-3921BDAEC890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808192" y="4490336"/>
            <a:ext cx="2943838" cy="2026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Add a graphic or photo. Crop to fill the image box.</a:t>
            </a:r>
          </a:p>
        </p:txBody>
      </p:sp>
      <p:sp>
        <p:nvSpPr>
          <p:cNvPr id="26" name="object 22">
            <a:extLst>
              <a:ext uri="{FF2B5EF4-FFF2-40B4-BE49-F238E27FC236}">
                <a16:creationId xmlns:a16="http://schemas.microsoft.com/office/drawing/2014/main" id="{AEE40EEC-464A-1D48-94F7-96160044E36D}"/>
              </a:ext>
            </a:extLst>
          </p:cNvPr>
          <p:cNvSpPr txBox="1"/>
          <p:nvPr userDrawn="1"/>
        </p:nvSpPr>
        <p:spPr>
          <a:xfrm>
            <a:off x="279400" y="7162800"/>
            <a:ext cx="3048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fld id="{285275C4-68E1-4E48-ABF7-9886AEB89958}" type="slidenum">
              <a:rPr lang="en-GB" sz="1200" spc="-5" smtClean="0">
                <a:latin typeface="Trebuchet MS"/>
                <a:cs typeface="Trebuchet MS"/>
              </a:rPr>
              <a:pPr marL="12700">
                <a:lnSpc>
                  <a:spcPct val="100000"/>
                </a:lnSpc>
                <a:spcBef>
                  <a:spcPts val="100"/>
                </a:spcBef>
              </a:pPr>
              <a:t>‹#›</a:t>
            </a:fld>
            <a:endParaRPr lang="en-GB" sz="1200">
              <a:latin typeface="Trebuchet MS"/>
              <a:cs typeface="Trebuchet MS"/>
            </a:endParaRPr>
          </a:p>
        </p:txBody>
      </p:sp>
      <p:sp>
        <p:nvSpPr>
          <p:cNvPr id="27" name="Text Placeholder 24">
            <a:extLst>
              <a:ext uri="{FF2B5EF4-FFF2-40B4-BE49-F238E27FC236}">
                <a16:creationId xmlns:a16="http://schemas.microsoft.com/office/drawing/2014/main" id="{8505BC8D-6B54-F44B-9F60-E0EC67BEBFF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84200" y="7125494"/>
            <a:ext cx="7239000" cy="265906"/>
          </a:xfrm>
        </p:spPr>
        <p:txBody>
          <a:bodyPr>
            <a:normAutofit/>
          </a:bodyPr>
          <a:lstStyle>
            <a:lvl1pPr>
              <a:defRPr sz="1200" b="1" i="0">
                <a:solidFill>
                  <a:schemeClr val="tx2"/>
                </a:solidFill>
                <a:latin typeface="Trebuchet MS" panose="020B0703020202090204" pitchFamily="34" charset="0"/>
              </a:defRPr>
            </a:lvl1pPr>
          </a:lstStyle>
          <a:p>
            <a:r>
              <a:rPr lang="en-GB"/>
              <a:t>Document title, Trebuchet 12pt bold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CE070C79-6312-E641-8003-0FA3008149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96000" y="288000"/>
            <a:ext cx="6106564" cy="685177"/>
          </a:xfrm>
          <a:prstGeom prst="rect">
            <a:avLst/>
          </a:prstGeom>
        </p:spPr>
        <p:txBody>
          <a:bodyPr/>
          <a:lstStyle>
            <a:lvl1pPr>
              <a:defRPr sz="4000" b="1" i="0">
                <a:solidFill>
                  <a:schemeClr val="tx2"/>
                </a:solidFill>
                <a:latin typeface="Rockwell" panose="02060603020205020403" pitchFamily="18" charset="77"/>
              </a:defRPr>
            </a:lvl1pPr>
            <a:lvl2pPr>
              <a:defRPr sz="4000" b="1" i="0">
                <a:latin typeface="Rockwell Std" panose="02060603030405020103" pitchFamily="18" charset="0"/>
              </a:defRPr>
            </a:lvl2pPr>
            <a:lvl3pPr>
              <a:defRPr sz="4000" b="1" i="0">
                <a:latin typeface="Rockwell Std" panose="02060603030405020103" pitchFamily="18" charset="0"/>
              </a:defRPr>
            </a:lvl3pPr>
            <a:lvl4pPr>
              <a:defRPr sz="4000" b="1" i="0">
                <a:latin typeface="Rockwell Std" panose="02060603030405020103" pitchFamily="18" charset="0"/>
              </a:defRPr>
            </a:lvl4pPr>
            <a:lvl5pPr>
              <a:defRPr sz="4000" b="1" i="0">
                <a:latin typeface="Rockwell Std" panose="02060603030405020103" pitchFamily="18" charset="0"/>
              </a:defRPr>
            </a:lvl5pPr>
          </a:lstStyle>
          <a:p>
            <a:pPr lvl="0"/>
            <a:r>
              <a:rPr lang="en-US"/>
              <a:t>Headline 40pt </a:t>
            </a:r>
            <a:r>
              <a:rPr lang="en-US" err="1"/>
              <a:t>bd</a:t>
            </a:r>
            <a:r>
              <a:rPr lang="en-US"/>
              <a:t> pink</a:t>
            </a:r>
          </a:p>
        </p:txBody>
      </p:sp>
      <p:sp>
        <p:nvSpPr>
          <p:cNvPr id="14" name="Text Placeholder 14">
            <a:extLst>
              <a:ext uri="{FF2B5EF4-FFF2-40B4-BE49-F238E27FC236}">
                <a16:creationId xmlns:a16="http://schemas.microsoft.com/office/drawing/2014/main" id="{280A5AF9-72A2-2748-A24D-EF2C3FC3FBF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96000" y="1584000"/>
            <a:ext cx="6106211" cy="4932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="0" i="0">
                <a:solidFill>
                  <a:schemeClr val="tx1"/>
                </a:solidFill>
                <a:latin typeface="Trebuchet MS" panose="020B0703020202090204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Body copy, Trebuchet 20pt regular black. Body copy, Trebuchet 20pt regular black. Body copy, Trebuchet 20pt regular black.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A99A355-E4A0-4B48-9E9C-AFDA6A7A1B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2368" y="6541375"/>
            <a:ext cx="1652016" cy="10810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y Chart R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F78654C-A1E8-3945-93E2-C1B06DB9B0F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749200" y="1584000"/>
            <a:ext cx="3998827" cy="493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Add a graphic or photo. Crop to fill the image box.</a:t>
            </a:r>
          </a:p>
        </p:txBody>
      </p:sp>
      <p:sp>
        <p:nvSpPr>
          <p:cNvPr id="10" name="object 22">
            <a:extLst>
              <a:ext uri="{FF2B5EF4-FFF2-40B4-BE49-F238E27FC236}">
                <a16:creationId xmlns:a16="http://schemas.microsoft.com/office/drawing/2014/main" id="{688A4F7F-2BFA-134F-8533-E30789EC97B8}"/>
              </a:ext>
            </a:extLst>
          </p:cNvPr>
          <p:cNvSpPr txBox="1"/>
          <p:nvPr userDrawn="1"/>
        </p:nvSpPr>
        <p:spPr>
          <a:xfrm>
            <a:off x="279400" y="7162800"/>
            <a:ext cx="3048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fld id="{285275C4-68E1-4E48-ABF7-9886AEB89958}" type="slidenum">
              <a:rPr lang="en-GB" sz="1200" spc="-5" smtClean="0">
                <a:latin typeface="Trebuchet MS"/>
                <a:cs typeface="Trebuchet MS"/>
              </a:rPr>
              <a:pPr marL="12700">
                <a:lnSpc>
                  <a:spcPct val="100000"/>
                </a:lnSpc>
                <a:spcBef>
                  <a:spcPts val="100"/>
                </a:spcBef>
              </a:pPr>
              <a:t>‹#›</a:t>
            </a:fld>
            <a:endParaRPr lang="en-GB" sz="1200">
              <a:latin typeface="Trebuchet MS"/>
              <a:cs typeface="Trebuchet MS"/>
            </a:endParaRPr>
          </a:p>
        </p:txBody>
      </p:sp>
      <p:sp>
        <p:nvSpPr>
          <p:cNvPr id="11" name="Text Placeholder 24">
            <a:extLst>
              <a:ext uri="{FF2B5EF4-FFF2-40B4-BE49-F238E27FC236}">
                <a16:creationId xmlns:a16="http://schemas.microsoft.com/office/drawing/2014/main" id="{7306FB44-BC58-C749-B9CC-B73507D1747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84200" y="7125494"/>
            <a:ext cx="7239000" cy="265906"/>
          </a:xfrm>
        </p:spPr>
        <p:txBody>
          <a:bodyPr>
            <a:normAutofit/>
          </a:bodyPr>
          <a:lstStyle>
            <a:lvl1pPr>
              <a:defRPr sz="1200" b="1" i="0">
                <a:solidFill>
                  <a:schemeClr val="tx2"/>
                </a:solidFill>
                <a:latin typeface="Trebuchet MS" panose="020B0703020202090204" pitchFamily="34" charset="0"/>
              </a:defRPr>
            </a:lvl1pPr>
          </a:lstStyle>
          <a:p>
            <a:r>
              <a:rPr lang="en-GB"/>
              <a:t>Document title, Trebuchet 12pt bold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9278E976-DF1C-7C47-9749-EB87D505A9F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96000" y="288000"/>
            <a:ext cx="9364520" cy="685177"/>
          </a:xfrm>
          <a:prstGeom prst="rect">
            <a:avLst/>
          </a:prstGeom>
        </p:spPr>
        <p:txBody>
          <a:bodyPr/>
          <a:lstStyle>
            <a:lvl1pPr>
              <a:defRPr sz="4000" b="1" i="0">
                <a:solidFill>
                  <a:schemeClr val="tx2"/>
                </a:solidFill>
                <a:latin typeface="Rockwell" panose="02060603020205020403" pitchFamily="18" charset="77"/>
              </a:defRPr>
            </a:lvl1pPr>
            <a:lvl2pPr>
              <a:defRPr sz="4000" b="1" i="0">
                <a:latin typeface="Rockwell Std" panose="02060603030405020103" pitchFamily="18" charset="0"/>
              </a:defRPr>
            </a:lvl2pPr>
            <a:lvl3pPr>
              <a:defRPr sz="4000" b="1" i="0">
                <a:latin typeface="Rockwell Std" panose="02060603030405020103" pitchFamily="18" charset="0"/>
              </a:defRPr>
            </a:lvl3pPr>
            <a:lvl4pPr>
              <a:defRPr sz="4000" b="1" i="0">
                <a:latin typeface="Rockwell Std" panose="02060603030405020103" pitchFamily="18" charset="0"/>
              </a:defRPr>
            </a:lvl4pPr>
            <a:lvl5pPr>
              <a:defRPr sz="4000" b="1" i="0">
                <a:latin typeface="Rockwell Std" panose="02060603030405020103" pitchFamily="18" charset="0"/>
              </a:defRPr>
            </a:lvl5pPr>
          </a:lstStyle>
          <a:p>
            <a:r>
              <a:rPr lang="en-US"/>
              <a:t>Headline, Rockwell 40pt </a:t>
            </a:r>
            <a:r>
              <a:rPr lang="en-US" err="1"/>
              <a:t>bd</a:t>
            </a:r>
            <a:r>
              <a:rPr lang="en-US"/>
              <a:t> pink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0B7A23F-A429-2746-BA5B-68C29438E1E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96001" y="1584000"/>
            <a:ext cx="5044040" cy="4932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="0" i="0">
                <a:solidFill>
                  <a:schemeClr val="tx1"/>
                </a:solidFill>
                <a:latin typeface="Trebuchet MS" panose="020B0703020202090204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Body copy, Trebuchet 20pt regular black. Body copy, Trebuchet 20pt regular black. Body copy, Trebuchet 20pt regular black.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44898D-6A05-6948-B70B-9DD67541587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2368" y="6541375"/>
            <a:ext cx="1652016" cy="108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597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py Chart Le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F78654C-A1E8-3945-93E2-C1B06DB9B0F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96000" y="1584000"/>
            <a:ext cx="4025900" cy="493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Add a graphic or photo. Crop to fill the image box.</a:t>
            </a:r>
          </a:p>
        </p:txBody>
      </p:sp>
      <p:sp>
        <p:nvSpPr>
          <p:cNvPr id="29" name="object 22">
            <a:extLst>
              <a:ext uri="{FF2B5EF4-FFF2-40B4-BE49-F238E27FC236}">
                <a16:creationId xmlns:a16="http://schemas.microsoft.com/office/drawing/2014/main" id="{7A6FEF7E-CDE6-3742-B535-64C24A853BBB}"/>
              </a:ext>
            </a:extLst>
          </p:cNvPr>
          <p:cNvSpPr txBox="1"/>
          <p:nvPr userDrawn="1"/>
        </p:nvSpPr>
        <p:spPr>
          <a:xfrm>
            <a:off x="279400" y="7162800"/>
            <a:ext cx="3048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fld id="{285275C4-68E1-4E48-ABF7-9886AEB89958}" type="slidenum">
              <a:rPr lang="en-GB" sz="1200" spc="-5" smtClean="0">
                <a:latin typeface="Trebuchet MS"/>
                <a:cs typeface="Trebuchet MS"/>
              </a:rPr>
              <a:pPr marL="12700">
                <a:lnSpc>
                  <a:spcPct val="100000"/>
                </a:lnSpc>
                <a:spcBef>
                  <a:spcPts val="100"/>
                </a:spcBef>
              </a:pPr>
              <a:t>‹#›</a:t>
            </a:fld>
            <a:endParaRPr lang="en-GB" sz="1200">
              <a:latin typeface="Trebuchet MS"/>
              <a:cs typeface="Trebuchet MS"/>
            </a:endParaRPr>
          </a:p>
        </p:txBody>
      </p:sp>
      <p:sp>
        <p:nvSpPr>
          <p:cNvPr id="31" name="Text Placeholder 24">
            <a:extLst>
              <a:ext uri="{FF2B5EF4-FFF2-40B4-BE49-F238E27FC236}">
                <a16:creationId xmlns:a16="http://schemas.microsoft.com/office/drawing/2014/main" id="{EC2AADB0-8D69-494A-B316-3CF8F8B23C4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84200" y="7125494"/>
            <a:ext cx="7239000" cy="265906"/>
          </a:xfrm>
        </p:spPr>
        <p:txBody>
          <a:bodyPr>
            <a:normAutofit/>
          </a:bodyPr>
          <a:lstStyle>
            <a:lvl1pPr>
              <a:defRPr sz="1200" b="1" i="0">
                <a:solidFill>
                  <a:schemeClr val="tx2"/>
                </a:solidFill>
                <a:latin typeface="Trebuchet MS" panose="020B0703020202090204" pitchFamily="34" charset="0"/>
              </a:defRPr>
            </a:lvl1pPr>
          </a:lstStyle>
          <a:p>
            <a:r>
              <a:rPr lang="en-GB"/>
              <a:t>Document title, Trebuchet 12pt bold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61B3EC50-8B69-FC44-B088-3C6C26D9FAD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96000" y="288000"/>
            <a:ext cx="9368835" cy="685177"/>
          </a:xfrm>
          <a:prstGeom prst="rect">
            <a:avLst/>
          </a:prstGeom>
        </p:spPr>
        <p:txBody>
          <a:bodyPr/>
          <a:lstStyle>
            <a:lvl1pPr>
              <a:defRPr sz="4000" b="1" i="0">
                <a:solidFill>
                  <a:schemeClr val="tx2"/>
                </a:solidFill>
                <a:latin typeface="Rockwell" panose="02060603020205020403" pitchFamily="18" charset="77"/>
              </a:defRPr>
            </a:lvl1pPr>
            <a:lvl2pPr>
              <a:defRPr sz="4000" b="1" i="0">
                <a:latin typeface="Rockwell Std" panose="02060603030405020103" pitchFamily="18" charset="0"/>
              </a:defRPr>
            </a:lvl2pPr>
            <a:lvl3pPr>
              <a:defRPr sz="4000" b="1" i="0">
                <a:latin typeface="Rockwell Std" panose="02060603030405020103" pitchFamily="18" charset="0"/>
              </a:defRPr>
            </a:lvl3pPr>
            <a:lvl4pPr>
              <a:defRPr sz="4000" b="1" i="0">
                <a:latin typeface="Rockwell Std" panose="02060603030405020103" pitchFamily="18" charset="0"/>
              </a:defRPr>
            </a:lvl4pPr>
            <a:lvl5pPr>
              <a:defRPr sz="4000" b="1" i="0">
                <a:latin typeface="Rockwell Std" panose="02060603030405020103" pitchFamily="18" charset="0"/>
              </a:defRPr>
            </a:lvl5pPr>
          </a:lstStyle>
          <a:p>
            <a:r>
              <a:rPr lang="en-US"/>
              <a:t>Headline, Rockwell 40pt </a:t>
            </a:r>
            <a:r>
              <a:rPr lang="en-US" err="1"/>
              <a:t>bd</a:t>
            </a:r>
            <a:r>
              <a:rPr lang="en-US"/>
              <a:t> pink</a:t>
            </a:r>
          </a:p>
        </p:txBody>
      </p:sp>
      <p:sp>
        <p:nvSpPr>
          <p:cNvPr id="14" name="Text Placeholder 14">
            <a:extLst>
              <a:ext uri="{FF2B5EF4-FFF2-40B4-BE49-F238E27FC236}">
                <a16:creationId xmlns:a16="http://schemas.microsoft.com/office/drawing/2014/main" id="{EBD31999-FD2A-B445-B98D-7E4C2D89D1B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719960" y="1584000"/>
            <a:ext cx="5044875" cy="493200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="0" i="0">
                <a:solidFill>
                  <a:schemeClr val="tx1"/>
                </a:solidFill>
                <a:latin typeface="Trebuchet MS" panose="020B0703020202090204" pitchFamily="34" charset="0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Body copy, Trebuchet 20pt regular black. Body copy, Trebuchet 20pt regular black. Body copy, Trebuchet 20pt regular black.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98F27DC-060C-8A4D-A785-0C49027FCD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2368" y="6541375"/>
            <a:ext cx="1652016" cy="108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98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Magent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544B0787-D6A0-8E40-B0F5-1A520238AF48}"/>
              </a:ext>
            </a:extLst>
          </p:cNvPr>
          <p:cNvSpPr/>
          <p:nvPr userDrawn="1"/>
        </p:nvSpPr>
        <p:spPr>
          <a:xfrm>
            <a:off x="292100" y="292100"/>
            <a:ext cx="9575800" cy="6184900"/>
          </a:xfrm>
          <a:custGeom>
            <a:avLst/>
            <a:gdLst/>
            <a:ahLst/>
            <a:cxnLst/>
            <a:rect l="l" t="t" r="r" b="b"/>
            <a:pathLst>
              <a:path w="9575800" h="6184900">
                <a:moveTo>
                  <a:pt x="0" y="6184900"/>
                </a:moveTo>
                <a:lnTo>
                  <a:pt x="9575800" y="6184900"/>
                </a:lnTo>
                <a:lnTo>
                  <a:pt x="9575800" y="0"/>
                </a:lnTo>
                <a:lnTo>
                  <a:pt x="0" y="0"/>
                </a:lnTo>
                <a:lnTo>
                  <a:pt x="0" y="61849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22">
            <a:extLst>
              <a:ext uri="{FF2B5EF4-FFF2-40B4-BE49-F238E27FC236}">
                <a16:creationId xmlns:a16="http://schemas.microsoft.com/office/drawing/2014/main" id="{8EDD51B8-5C0F-CD44-8074-CB00DD652ECE}"/>
              </a:ext>
            </a:extLst>
          </p:cNvPr>
          <p:cNvSpPr txBox="1"/>
          <p:nvPr userDrawn="1"/>
        </p:nvSpPr>
        <p:spPr>
          <a:xfrm>
            <a:off x="279400" y="7162800"/>
            <a:ext cx="3048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fld id="{285275C4-68E1-4E48-ABF7-9886AEB89958}" type="slidenum">
              <a:rPr lang="en-GB" sz="1200" spc="-5" smtClean="0">
                <a:latin typeface="Trebuchet MS"/>
                <a:cs typeface="Trebuchet MS"/>
              </a:rPr>
              <a:pPr marL="12700">
                <a:lnSpc>
                  <a:spcPct val="100000"/>
                </a:lnSpc>
                <a:spcBef>
                  <a:spcPts val="100"/>
                </a:spcBef>
              </a:pPr>
              <a:t>‹#›</a:t>
            </a:fld>
            <a:endParaRPr lang="en-GB" sz="1200">
              <a:latin typeface="Trebuchet MS"/>
              <a:cs typeface="Trebuchet MS"/>
            </a:endParaRPr>
          </a:p>
        </p:txBody>
      </p:sp>
      <p:sp>
        <p:nvSpPr>
          <p:cNvPr id="13" name="Text Placeholder 24">
            <a:extLst>
              <a:ext uri="{FF2B5EF4-FFF2-40B4-BE49-F238E27FC236}">
                <a16:creationId xmlns:a16="http://schemas.microsoft.com/office/drawing/2014/main" id="{2ACFA1BA-2375-D747-BFDF-33957C1155C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84200" y="7125494"/>
            <a:ext cx="7239000" cy="265906"/>
          </a:xfrm>
        </p:spPr>
        <p:txBody>
          <a:bodyPr>
            <a:normAutofit/>
          </a:bodyPr>
          <a:lstStyle>
            <a:lvl1pPr>
              <a:defRPr sz="1200" b="1" i="0">
                <a:solidFill>
                  <a:schemeClr val="tx2"/>
                </a:solidFill>
                <a:latin typeface="Trebuchet MS" panose="020B0703020202090204" pitchFamily="34" charset="0"/>
              </a:defRPr>
            </a:lvl1pPr>
          </a:lstStyle>
          <a:p>
            <a:r>
              <a:rPr lang="en-GB"/>
              <a:t>Document title, Trebuchet 12pt bold</a:t>
            </a:r>
            <a:endParaRPr lang="en-GB" b="0">
              <a:solidFill>
                <a:schemeClr val="tx1"/>
              </a:solidFill>
            </a:endParaRP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EA768D3B-AADC-6642-A4FB-2E840EF77F2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56000" y="2600156"/>
            <a:ext cx="7830260" cy="685177"/>
          </a:xfrm>
          <a:prstGeom prst="rect">
            <a:avLst/>
          </a:prstGeom>
        </p:spPr>
        <p:txBody>
          <a:bodyPr/>
          <a:lstStyle>
            <a:lvl1pPr>
              <a:defRPr sz="4000" b="1" i="0">
                <a:solidFill>
                  <a:schemeClr val="bg1"/>
                </a:solidFill>
                <a:latin typeface="Rockwell" panose="02060603020205020403" pitchFamily="18" charset="77"/>
              </a:defRPr>
            </a:lvl1pPr>
            <a:lvl2pPr>
              <a:defRPr sz="4000" b="1" i="0">
                <a:latin typeface="Rockwell Std" panose="02060603030405020103" pitchFamily="18" charset="0"/>
              </a:defRPr>
            </a:lvl2pPr>
            <a:lvl3pPr>
              <a:defRPr sz="4000" b="1" i="0">
                <a:latin typeface="Rockwell Std" panose="02060603030405020103" pitchFamily="18" charset="0"/>
              </a:defRPr>
            </a:lvl3pPr>
            <a:lvl4pPr>
              <a:defRPr sz="4000" b="1" i="0">
                <a:latin typeface="Rockwell Std" panose="02060603030405020103" pitchFamily="18" charset="0"/>
              </a:defRPr>
            </a:lvl4pPr>
            <a:lvl5pPr>
              <a:defRPr sz="4000" b="1" i="0">
                <a:latin typeface="Rockwell Std" panose="02060603030405020103" pitchFamily="18" charset="0"/>
              </a:defRPr>
            </a:lvl5pPr>
          </a:lstStyle>
          <a:p>
            <a:r>
              <a:rPr lang="en-US"/>
              <a:t>Section title, Rockwell 40pt </a:t>
            </a:r>
            <a:r>
              <a:rPr lang="en-US" err="1"/>
              <a:t>bd</a:t>
            </a:r>
            <a:endParaRPr lang="en-US"/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20BAA51B-51F1-0949-9626-320616C6C3D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56000" y="3276600"/>
            <a:ext cx="7448825" cy="55808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600" b="0" i="0">
                <a:solidFill>
                  <a:schemeClr val="bg2"/>
                </a:solidFill>
                <a:latin typeface="Rockwell" panose="02060603020205020403" pitchFamily="18" charset="77"/>
              </a:defRPr>
            </a:lvl1pPr>
          </a:lstStyle>
          <a:p>
            <a:r>
              <a:rPr lang="en-US"/>
              <a:t>Subtitle, Rockwell 26pt </a:t>
            </a:r>
            <a:r>
              <a:rPr lang="en-US" err="1"/>
              <a:t>reg</a:t>
            </a:r>
            <a:r>
              <a:rPr lang="en-US"/>
              <a:t> burgundy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640EE0F-72FE-4E47-970B-46E2468120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2368" y="6541375"/>
            <a:ext cx="1652016" cy="108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351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58E77C-028E-C042-9F2E-BFEAA8931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500" y="406400"/>
            <a:ext cx="8763000" cy="1471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20CC88-69F6-1647-918E-3762BED5C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8500" y="2028825"/>
            <a:ext cx="8763000" cy="4833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8E26C6-DB3C-8140-A494-B7ECC46E8D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8500" y="7062788"/>
            <a:ext cx="2286000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360C2-720A-DE44-A82B-3A5FE582486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D2911-8193-0641-8082-49C303A404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65500" y="7062788"/>
            <a:ext cx="3429000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F71749-A7CE-FD4D-A6C8-CEA0D15FEC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75500" y="7062788"/>
            <a:ext cx="2286000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D2F9A-E874-774C-8ED7-C93871FE4A8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8" r:id="rId2"/>
    <p:sldLayoutId id="2147483677" r:id="rId3"/>
    <p:sldLayoutId id="2147483676" r:id="rId4"/>
    <p:sldLayoutId id="2147483675" r:id="rId5"/>
    <p:sldLayoutId id="2147483662" r:id="rId6"/>
    <p:sldLayoutId id="2147483674" r:id="rId7"/>
    <p:sldLayoutId id="2147483673" r:id="rId8"/>
    <p:sldLayoutId id="2147483669" r:id="rId9"/>
    <p:sldLayoutId id="2147483670" r:id="rId10"/>
    <p:sldLayoutId id="2147483665" r:id="rId11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 sz="2000">
          <a:latin typeface="+mn-lt"/>
          <a:ea typeface="+mn-ea"/>
          <a:cs typeface="+mn-cs"/>
        </a:defRPr>
      </a:lvl1pPr>
      <a:lvl2pPr marL="457200" eaLnBrk="1" hangingPunct="1">
        <a:defRPr sz="2000">
          <a:latin typeface="+mn-lt"/>
          <a:ea typeface="+mn-ea"/>
          <a:cs typeface="+mn-cs"/>
        </a:defRPr>
      </a:lvl2pPr>
      <a:lvl3pPr marL="914400" eaLnBrk="1" hangingPunct="1">
        <a:defRPr sz="2000">
          <a:latin typeface="+mn-lt"/>
          <a:ea typeface="+mn-ea"/>
          <a:cs typeface="+mn-cs"/>
        </a:defRPr>
      </a:lvl3pPr>
      <a:lvl4pPr marL="1371600" eaLnBrk="1" hangingPunct="1">
        <a:defRPr sz="2000">
          <a:latin typeface="+mn-lt"/>
          <a:ea typeface="+mn-ea"/>
          <a:cs typeface="+mn-cs"/>
        </a:defRPr>
      </a:lvl4pPr>
      <a:lvl5pPr marL="1828800" eaLnBrk="1" hangingPunct="1">
        <a:defRPr sz="2000"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julia.boardman@tnlcommunityfund.org.uk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4D95941-8172-7342-8C14-F9B1D5E236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68747" y="4907173"/>
            <a:ext cx="9317705" cy="224452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National Lottery Community Fund</a:t>
            </a:r>
          </a:p>
          <a:p>
            <a:r>
              <a:rPr lang="en-US" dirty="0"/>
              <a:t>Transitional Portfolio</a:t>
            </a:r>
          </a:p>
          <a:p>
            <a:endParaRPr lang="en-US" dirty="0"/>
          </a:p>
          <a:p>
            <a:endParaRPr lang="en-US" sz="2900" dirty="0"/>
          </a:p>
          <a:p>
            <a:endParaRPr lang="en-US" sz="2900" dirty="0"/>
          </a:p>
          <a:p>
            <a:r>
              <a:rPr lang="en-US" sz="2900" dirty="0">
                <a:solidFill>
                  <a:schemeClr val="tx1"/>
                </a:solidFill>
              </a:rPr>
              <a:t>Funding Officer – Julia Boardman (she/her)</a:t>
            </a:r>
          </a:p>
          <a:p>
            <a:endParaRPr lang="en-US" dirty="0"/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0B642DF2-31E5-46BB-94EC-C514FF6E71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27600" y="3657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835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68BD6-2DB1-E543-BD05-2220CB77067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44959" y="885108"/>
            <a:ext cx="5908520" cy="68517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Common Themes/Enquiries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DB19C7-B295-1746-9F5D-6B15C3798B4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44959" y="1992092"/>
            <a:ext cx="8941982" cy="589337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/>
              <a:t>Capacity building and core costs</a:t>
            </a:r>
          </a:p>
          <a:p>
            <a:r>
              <a:rPr lang="en-US" b="1" dirty="0"/>
              <a:t>: </a:t>
            </a:r>
            <a:r>
              <a:rPr lang="en-US" dirty="0">
                <a:latin typeface="Trebuchet MS"/>
              </a:rPr>
              <a:t>training for staff/board/volunteers, costs related to adaptations (buildings and services), service redesign, consultancy costs can be included as part of a delivery project</a:t>
            </a:r>
          </a:p>
          <a:p>
            <a:endParaRPr lang="en-US" dirty="0">
              <a:latin typeface="Trebuchet MS"/>
            </a:endParaRPr>
          </a:p>
          <a:p>
            <a:r>
              <a:rPr lang="en-US" b="1" dirty="0">
                <a:latin typeface="Trebuchet MS"/>
              </a:rPr>
              <a:t>Employability </a:t>
            </a:r>
          </a:p>
          <a:p>
            <a:r>
              <a:rPr lang="en-US" dirty="0">
                <a:latin typeface="Trebuchet MS"/>
              </a:rPr>
              <a:t>: advice around employment rights e.g. redundancy, furlough, benefits</a:t>
            </a:r>
          </a:p>
          <a:p>
            <a:r>
              <a:rPr lang="en-US" dirty="0"/>
              <a:t>: projects which incorporate employability as part of a wider package of support</a:t>
            </a:r>
          </a:p>
          <a:p>
            <a:endParaRPr lang="en-US" sz="1600" dirty="0">
              <a:latin typeface="Trebuchet MS"/>
            </a:endParaRPr>
          </a:p>
          <a:p>
            <a:endParaRPr lang="en-US" sz="16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44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E84191-FCEF-432A-9F5B-2FBC9A88D5F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6790" y="923841"/>
            <a:ext cx="5908520" cy="685177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Common Themes/Enquiries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026B0-F996-436C-8DDC-659882E79E9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88181" y="1870838"/>
            <a:ext cx="9415883" cy="5395915"/>
          </a:xfrm>
        </p:spPr>
        <p:txBody>
          <a:bodyPr/>
          <a:lstStyle/>
          <a:p>
            <a:r>
              <a:rPr lang="en-US" b="1" dirty="0">
                <a:latin typeface="Trebuchet MS"/>
              </a:rPr>
              <a:t>Fuel Poverty</a:t>
            </a:r>
          </a:p>
          <a:p>
            <a:r>
              <a:rPr lang="en-US" dirty="0">
                <a:latin typeface="Trebuchet MS"/>
              </a:rPr>
              <a:t>: could be part of or focus of an advice project</a:t>
            </a:r>
          </a:p>
          <a:p>
            <a:r>
              <a:rPr lang="en-US" dirty="0">
                <a:latin typeface="Trebuchet MS"/>
              </a:rPr>
              <a:t>: unlikely to fund fuel cards/vouchers but groups are welcome to enquire if it is short term emergency response or part of a wider project</a:t>
            </a:r>
          </a:p>
          <a:p>
            <a:endParaRPr lang="en-GB" dirty="0"/>
          </a:p>
          <a:p>
            <a:r>
              <a:rPr lang="en-US" b="1" dirty="0">
                <a:latin typeface="Trebuchet MS"/>
              </a:rPr>
              <a:t>Digital Exclusion</a:t>
            </a:r>
          </a:p>
          <a:p>
            <a:r>
              <a:rPr lang="en-US" dirty="0">
                <a:latin typeface="Trebuchet MS"/>
              </a:rPr>
              <a:t>: can include purchase of equipment to be held by the group and loaned to beneficiaries </a:t>
            </a:r>
          </a:p>
          <a:p>
            <a:r>
              <a:rPr lang="en-US" dirty="0">
                <a:latin typeface="Trebuchet MS"/>
              </a:rPr>
              <a:t>: training and support alongside equipment can also be funded</a:t>
            </a:r>
          </a:p>
          <a:p>
            <a:r>
              <a:rPr lang="en-US" dirty="0">
                <a:latin typeface="Trebuchet MS"/>
              </a:rPr>
              <a:t>: IT/software/service redesign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5357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68BD6-2DB1-E543-BD05-2220CB77067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24155" y="594438"/>
            <a:ext cx="7707369" cy="1188405"/>
          </a:xfrm>
        </p:spPr>
        <p:txBody>
          <a:bodyPr>
            <a:noAutofit/>
          </a:bodyPr>
          <a:lstStyle/>
          <a:p>
            <a:r>
              <a:rPr lang="en-US" sz="4400" dirty="0"/>
              <a:t>Summary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DB19C7-B295-1746-9F5D-6B15C3798B4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12651" y="1607230"/>
            <a:ext cx="9350690" cy="559394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400" b="1" dirty="0">
                <a:latin typeface="Trebuchet MS"/>
              </a:rPr>
              <a:t>: Current programmes all remain open with maximum request reduced to £200,000 over 1-3 years </a:t>
            </a:r>
          </a:p>
          <a:p>
            <a:endParaRPr lang="en-GB" sz="2400" b="1" dirty="0">
              <a:latin typeface="Trebuchet MS"/>
            </a:endParaRPr>
          </a:p>
          <a:p>
            <a:r>
              <a:rPr lang="en-GB" sz="2400" b="1" dirty="0">
                <a:latin typeface="Trebuchet MS"/>
              </a:rPr>
              <a:t>: Additional priorities </a:t>
            </a:r>
          </a:p>
          <a:p>
            <a:endParaRPr lang="en-GB" sz="2400" b="1" dirty="0">
              <a:latin typeface="Trebuchet MS"/>
            </a:endParaRPr>
          </a:p>
          <a:p>
            <a:r>
              <a:rPr lang="en-GB" sz="2400" b="1" dirty="0">
                <a:latin typeface="Trebuchet MS"/>
              </a:rPr>
              <a:t>: Groups encouraged to contact FO before applying to discuss eligibility and suitability for programmes</a:t>
            </a:r>
          </a:p>
          <a:p>
            <a:pPr marL="342900" indent="-342900">
              <a:buChar char="•"/>
            </a:pPr>
            <a:endParaRPr lang="en-GB" sz="2400" b="1" dirty="0">
              <a:latin typeface="Trebuchet MS"/>
            </a:endParaRPr>
          </a:p>
          <a:p>
            <a:r>
              <a:rPr lang="en-GB" sz="2400" b="1" dirty="0">
                <a:latin typeface="Trebuchet MS"/>
              </a:rPr>
              <a:t>: Complete review of programmes is ongoing and some </a:t>
            </a:r>
            <a:r>
              <a:rPr lang="en-GB" sz="2400" b="1" dirty="0" err="1">
                <a:latin typeface="Trebuchet MS"/>
              </a:rPr>
              <a:t>grantholders</a:t>
            </a:r>
            <a:r>
              <a:rPr lang="en-GB" sz="2400" b="1" dirty="0">
                <a:latin typeface="Trebuchet MS"/>
              </a:rPr>
              <a:t> and stakeholders may be contacted for feedback</a:t>
            </a:r>
          </a:p>
          <a:p>
            <a:pPr marL="342900" indent="-342900">
              <a:buChar char="•"/>
            </a:pPr>
            <a:endParaRPr lang="en-GB" sz="2800" b="1" dirty="0">
              <a:latin typeface="Trebuchet MS"/>
            </a:endParaRPr>
          </a:p>
          <a:p>
            <a:pPr marL="342900" indent="-342900">
              <a:buChar char="•"/>
            </a:pPr>
            <a:endParaRPr lang="en-GB" sz="2800" dirty="0">
              <a:latin typeface="Trebuchet MS"/>
            </a:endParaRPr>
          </a:p>
          <a:p>
            <a:pPr algn="l">
              <a:buChar char="•"/>
            </a:pPr>
            <a:endParaRPr lang="en-US" dirty="0"/>
          </a:p>
          <a:p>
            <a:pPr marL="342900" indent="-342900"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665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68BD6-2DB1-E543-BD05-2220CB77067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87560" y="708509"/>
            <a:ext cx="9325669" cy="663696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6000" dirty="0">
                <a:latin typeface="Rockwell"/>
              </a:rPr>
              <a:t>Questions?</a:t>
            </a:r>
            <a:endParaRPr lang="en-US" sz="6000" dirty="0">
              <a:solidFill>
                <a:srgbClr val="E6007E"/>
              </a:solidFill>
              <a:latin typeface="Rockwell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sz="2800" dirty="0">
              <a:solidFill>
                <a:srgbClr val="E6007E"/>
              </a:solidFill>
              <a:latin typeface="Rockwell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sz="2800" dirty="0">
              <a:solidFill>
                <a:schemeClr val="tx1"/>
              </a:solidFill>
              <a:latin typeface="Rockwell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sz="2800" dirty="0">
              <a:solidFill>
                <a:schemeClr val="tx1"/>
              </a:solidFill>
              <a:latin typeface="Rockwell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sz="2800" dirty="0">
              <a:solidFill>
                <a:schemeClr val="tx1"/>
              </a:solidFill>
              <a:latin typeface="Rockwell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sz="2800" dirty="0">
              <a:solidFill>
                <a:schemeClr val="tx1"/>
              </a:solidFill>
              <a:latin typeface="Rockwell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sz="2800" dirty="0">
              <a:solidFill>
                <a:schemeClr val="tx1"/>
              </a:solidFill>
              <a:latin typeface="Rockwell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sz="2800" dirty="0">
              <a:solidFill>
                <a:schemeClr val="tx1"/>
              </a:solidFill>
              <a:latin typeface="Rockwell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sz="2800" dirty="0">
              <a:solidFill>
                <a:schemeClr val="tx1"/>
              </a:solidFill>
              <a:latin typeface="Rockwell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sz="2800" dirty="0">
              <a:solidFill>
                <a:schemeClr val="tx1"/>
              </a:solidFill>
              <a:latin typeface="Rockwell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US" sz="2800" dirty="0">
                <a:solidFill>
                  <a:schemeClr val="tx1"/>
                </a:solidFill>
                <a:latin typeface="Rockwel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julia.boardman@tnlcommunityfund.org.uk</a:t>
            </a:r>
            <a:endParaRPr lang="en-US" sz="2800" dirty="0">
              <a:solidFill>
                <a:schemeClr val="tx1"/>
              </a:solidFill>
              <a:latin typeface="Rockwell"/>
            </a:endParaRPr>
          </a:p>
          <a:p>
            <a:r>
              <a:rPr lang="en-GB" sz="2800" dirty="0">
                <a:solidFill>
                  <a:schemeClr val="tx1"/>
                </a:solidFill>
              </a:rPr>
              <a:t>T: 0141 242 1475 </a:t>
            </a:r>
          </a:p>
          <a:p>
            <a:r>
              <a:rPr lang="en-GB" sz="2800" dirty="0">
                <a:solidFill>
                  <a:schemeClr val="tx1"/>
                </a:solidFill>
              </a:rPr>
              <a:t>M: 07976322561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353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68BD6-2DB1-E543-BD05-2220CB77067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68767" y="927497"/>
            <a:ext cx="7017531" cy="68517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Transitional Portfolio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DB19C7-B295-1746-9F5D-6B15C3798B4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68767" y="2142002"/>
            <a:ext cx="9622465" cy="313245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800" b="1" dirty="0">
                <a:latin typeface="Trebuchet MS"/>
              </a:rPr>
              <a:t>: Current Programmes</a:t>
            </a:r>
          </a:p>
          <a:p>
            <a:endParaRPr lang="en-GB" sz="2800" b="1" dirty="0">
              <a:latin typeface="Trebuchet MS"/>
            </a:endParaRPr>
          </a:p>
          <a:p>
            <a:r>
              <a:rPr lang="en-GB" sz="2800" b="1" dirty="0">
                <a:latin typeface="Trebuchet MS"/>
              </a:rPr>
              <a:t>: Why we introduced a Transitional Portfolio</a:t>
            </a:r>
          </a:p>
          <a:p>
            <a:endParaRPr lang="en-GB" sz="2800" b="1" dirty="0">
              <a:latin typeface="Trebuchet MS"/>
            </a:endParaRPr>
          </a:p>
          <a:p>
            <a:r>
              <a:rPr lang="en-GB" sz="2800" b="1" dirty="0">
                <a:latin typeface="Trebuchet MS"/>
              </a:rPr>
              <a:t>: What has and hasn’t changed</a:t>
            </a:r>
          </a:p>
          <a:p>
            <a:pPr marL="457200" indent="-457200">
              <a:buFontTx/>
              <a:buChar char="-"/>
            </a:pPr>
            <a:endParaRPr lang="en-GB" sz="2800" b="1" dirty="0">
              <a:latin typeface="Trebuchet MS"/>
            </a:endParaRPr>
          </a:p>
          <a:p>
            <a:endParaRPr lang="en-GB" sz="2100" dirty="0">
              <a:latin typeface="Trebuchet MS"/>
            </a:endParaRPr>
          </a:p>
          <a:p>
            <a:endParaRPr lang="en-GB" sz="2100" dirty="0">
              <a:latin typeface="Trebuchet MS"/>
            </a:endParaRPr>
          </a:p>
          <a:p>
            <a:endParaRPr lang="en-GB" sz="2100" dirty="0"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895642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68BD6-2DB1-E543-BD05-2220CB77067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80514" y="903275"/>
            <a:ext cx="6744183" cy="877080"/>
          </a:xfrm>
        </p:spPr>
        <p:txBody>
          <a:bodyPr>
            <a:normAutofit fontScale="70000" lnSpcReduction="20000"/>
          </a:bodyPr>
          <a:lstStyle/>
          <a:p>
            <a:r>
              <a:rPr lang="en-US" sz="5200" dirty="0"/>
              <a:t>Current Open </a:t>
            </a:r>
            <a:r>
              <a:rPr lang="en-US" sz="5200" dirty="0" err="1"/>
              <a:t>Programmes</a:t>
            </a:r>
            <a:endParaRPr lang="en-US" sz="5200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DB19C7-B295-1746-9F5D-6B15C3798B4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80515" y="1780355"/>
            <a:ext cx="9414548" cy="520363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800" b="1" dirty="0">
                <a:latin typeface="Trebuchet MS"/>
              </a:rPr>
              <a:t>: Awards for All</a:t>
            </a:r>
          </a:p>
          <a:p>
            <a:endParaRPr lang="en-GB" sz="2800" dirty="0">
              <a:latin typeface="Trebuchet MS"/>
            </a:endParaRPr>
          </a:p>
          <a:p>
            <a:r>
              <a:rPr lang="en-GB" sz="2800" dirty="0">
                <a:latin typeface="Trebuchet MS"/>
              </a:rPr>
              <a:t>: </a:t>
            </a:r>
            <a:r>
              <a:rPr lang="en-GB" sz="2800" b="1" dirty="0">
                <a:latin typeface="Trebuchet MS"/>
              </a:rPr>
              <a:t>Community Led</a:t>
            </a:r>
          </a:p>
          <a:p>
            <a:endParaRPr lang="en-GB" sz="2800" dirty="0">
              <a:latin typeface="Trebuchet MS"/>
            </a:endParaRPr>
          </a:p>
          <a:p>
            <a:r>
              <a:rPr lang="en-GB" sz="2800" b="1" dirty="0">
                <a:latin typeface="Trebuchet MS"/>
              </a:rPr>
              <a:t>: Improving Lives</a:t>
            </a:r>
          </a:p>
          <a:p>
            <a:endParaRPr lang="en-GB" sz="2800" dirty="0">
              <a:latin typeface="Trebuchet MS"/>
            </a:endParaRPr>
          </a:p>
          <a:p>
            <a:r>
              <a:rPr lang="en-GB" sz="2800" dirty="0">
                <a:latin typeface="Trebuchet MS"/>
              </a:rPr>
              <a:t>: Young Start – </a:t>
            </a:r>
            <a:r>
              <a:rPr lang="en-GB" dirty="0">
                <a:latin typeface="Trebuchet MS"/>
              </a:rPr>
              <a:t>will not be covering in this session as this programme was not included in the transitional review</a:t>
            </a:r>
          </a:p>
          <a:p>
            <a:endParaRPr lang="en-GB" sz="2800" dirty="0">
              <a:latin typeface="Trebuchet MS"/>
            </a:endParaRPr>
          </a:p>
          <a:p>
            <a:endParaRPr lang="en-US" sz="1000" dirty="0"/>
          </a:p>
          <a:p>
            <a:endParaRPr lang="en-GB" sz="1200" dirty="0"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52939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68BD6-2DB1-E543-BD05-2220CB77067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28692" y="753649"/>
            <a:ext cx="5908520" cy="68517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Why a Transitional Portfolio?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DB19C7-B295-1746-9F5D-6B15C3798B4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28692" y="1862669"/>
            <a:ext cx="9368201" cy="519398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dirty="0">
                <a:latin typeface="Trebuchet MS"/>
              </a:rPr>
              <a:t>: Funding portfolio was due for review in 2020 but was pushed back as it was agreed that closing all programme and rolling out a new portfolio would be more disruptive</a:t>
            </a:r>
          </a:p>
          <a:p>
            <a:endParaRPr lang="en-GB" dirty="0"/>
          </a:p>
          <a:p>
            <a:r>
              <a:rPr lang="en-GB" dirty="0"/>
              <a:t>: Ongoing discussions with stakeholders and </a:t>
            </a:r>
            <a:r>
              <a:rPr lang="en-GB" dirty="0" err="1"/>
              <a:t>grantholders</a:t>
            </a:r>
            <a:r>
              <a:rPr lang="en-GB" dirty="0"/>
              <a:t> surrounding what types of projects they want to run both for COVID-19 response and for their usual work</a:t>
            </a:r>
          </a:p>
          <a:p>
            <a:endParaRPr lang="en-GB" dirty="0"/>
          </a:p>
          <a:p>
            <a:r>
              <a:rPr lang="en-GB" dirty="0"/>
              <a:t>: Opportunity to adapt current programmes</a:t>
            </a:r>
          </a:p>
          <a:p>
            <a:endParaRPr lang="en-GB" sz="2100" dirty="0"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484147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68BD6-2DB1-E543-BD05-2220CB77067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74827" y="511442"/>
            <a:ext cx="5908520" cy="68517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What’s changing?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DB19C7-B295-1746-9F5D-6B15C3798B4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0609" y="1492367"/>
            <a:ext cx="9418782" cy="544387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400" b="1" dirty="0">
                <a:latin typeface="Trebuchet MS"/>
              </a:rPr>
              <a:t>Community Led</a:t>
            </a:r>
          </a:p>
          <a:p>
            <a:endParaRPr lang="en-GB" sz="2400" b="1" dirty="0">
              <a:latin typeface="Trebuchet MS"/>
            </a:endParaRPr>
          </a:p>
          <a:p>
            <a:r>
              <a:rPr lang="en-GB" dirty="0">
                <a:latin typeface="Trebuchet MS"/>
              </a:rPr>
              <a:t>: Up to 3 years instead of 3-5 years and maximum request is £150,000</a:t>
            </a:r>
          </a:p>
          <a:p>
            <a:endParaRPr lang="en-GB" dirty="0"/>
          </a:p>
          <a:p>
            <a:r>
              <a:rPr lang="en-GB" dirty="0"/>
              <a:t>: looking for applications to build on the way communities responded to COVID-19 by connecting, working together, volunteering etc</a:t>
            </a:r>
          </a:p>
          <a:p>
            <a:endParaRPr lang="en-GB" dirty="0"/>
          </a:p>
          <a:p>
            <a:r>
              <a:rPr lang="en-GB" dirty="0"/>
              <a:t>:Open to smaller scale/shorter applications that fit with the aims of Community Led e.g. 1 year of funding rather than a multi-year project</a:t>
            </a:r>
          </a:p>
          <a:p>
            <a:endParaRPr lang="en-GB" dirty="0"/>
          </a:p>
          <a:p>
            <a:r>
              <a:rPr lang="en-GB" dirty="0"/>
              <a:t>: priorities remain the same</a:t>
            </a:r>
          </a:p>
          <a:p>
            <a:endParaRPr lang="en-GB" sz="2400" dirty="0">
              <a:latin typeface="Trebuchet M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lvl="1">
              <a:buSzPct val="50000"/>
            </a:pPr>
            <a:endParaRPr lang="en-GB" sz="2500" dirty="0"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964212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802E21-861B-41F3-8E0E-92258219169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9735" y="475725"/>
            <a:ext cx="5908520" cy="685177"/>
          </a:xfrm>
        </p:spPr>
        <p:txBody>
          <a:bodyPr>
            <a:normAutofit lnSpcReduction="10000"/>
          </a:bodyPr>
          <a:lstStyle/>
          <a:p>
            <a:r>
              <a:rPr lang="en-GB" dirty="0"/>
              <a:t>What’s changing?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A3F7D-1181-4581-B000-E53B8B7D323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23894" y="1474997"/>
            <a:ext cx="9337779" cy="5010581"/>
          </a:xfrm>
        </p:spPr>
        <p:txBody>
          <a:bodyPr>
            <a:normAutofit/>
          </a:bodyPr>
          <a:lstStyle/>
          <a:p>
            <a:r>
              <a:rPr lang="en-GB" sz="2400" b="1" dirty="0"/>
              <a:t>Awards for All</a:t>
            </a:r>
          </a:p>
          <a:p>
            <a:pPr rtl="0" fontAlgn="base"/>
            <a:endParaRPr lang="en-GB" dirty="0"/>
          </a:p>
          <a:p>
            <a:pPr rtl="0" fontAlgn="base"/>
            <a:r>
              <a:rPr lang="en-GB" dirty="0"/>
              <a:t>: we were prioritising direct COVID-19 emergency/crisis response in the early stages of pandemic, but now we are considering these alongside projects which don’t directly relate to the pandemic</a:t>
            </a:r>
          </a:p>
          <a:p>
            <a:pPr rtl="0" fontAlgn="base"/>
            <a:endParaRPr lang="en-GB" dirty="0"/>
          </a:p>
          <a:p>
            <a:pPr rtl="0" fontAlgn="base"/>
            <a:r>
              <a:rPr lang="en-GB" dirty="0"/>
              <a:t>: we are looking for applicants to consider the impact of COVID-19 on their delivery if their project, regardless of whether it is crisis response or not</a:t>
            </a:r>
          </a:p>
          <a:p>
            <a:pPr rtl="0" fontAlgn="base"/>
            <a:endParaRPr lang="en-GB" dirty="0"/>
          </a:p>
          <a:p>
            <a:pPr rtl="0" fontAlgn="base"/>
            <a:r>
              <a:rPr lang="en-GB" dirty="0"/>
              <a:t>:  turnaround is usually under 12 weeks</a:t>
            </a:r>
          </a:p>
          <a:p>
            <a:pPr rtl="0" fontAlgn="base"/>
            <a:endParaRPr lang="en-GB" b="1" dirty="0"/>
          </a:p>
          <a:p>
            <a:pPr rtl="0" fontAlgn="base"/>
            <a:endParaRPr lang="en-GB" b="1" dirty="0"/>
          </a:p>
          <a:p>
            <a:endParaRPr lang="en-GB" sz="2400" b="1" dirty="0"/>
          </a:p>
          <a:p>
            <a:endParaRPr lang="en-GB" sz="2400" b="1" dirty="0"/>
          </a:p>
          <a:p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4173771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765405-EC40-4D58-AF34-3BEBFB01119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18622" y="499947"/>
            <a:ext cx="5908520" cy="685177"/>
          </a:xfrm>
        </p:spPr>
        <p:txBody>
          <a:bodyPr>
            <a:normAutofit lnSpcReduction="10000"/>
          </a:bodyPr>
          <a:lstStyle/>
          <a:p>
            <a:r>
              <a:rPr lang="en-GB" dirty="0"/>
              <a:t>What’s changing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E7D85D-2E65-4C9B-A0C5-4A0CF89C9FA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02781" y="1474266"/>
            <a:ext cx="8992610" cy="5144536"/>
          </a:xfrm>
        </p:spPr>
        <p:txBody>
          <a:bodyPr>
            <a:normAutofit/>
          </a:bodyPr>
          <a:lstStyle/>
          <a:p>
            <a:r>
              <a:rPr lang="en-GB" sz="2400" b="1" dirty="0">
                <a:latin typeface="Trebuchet MS"/>
              </a:rPr>
              <a:t>Improving Lives</a:t>
            </a:r>
          </a:p>
          <a:p>
            <a:endParaRPr lang="en-US" sz="900" b="1" dirty="0"/>
          </a:p>
          <a:p>
            <a:r>
              <a:rPr lang="en-GB" dirty="0">
                <a:latin typeface="Trebuchet MS"/>
              </a:rPr>
              <a:t>: Change to timescale now up to 3 years and max request now £200,000</a:t>
            </a:r>
          </a:p>
          <a:p>
            <a:endParaRPr lang="en-GB" dirty="0">
              <a:latin typeface="Trebuchet MS"/>
            </a:endParaRPr>
          </a:p>
          <a:p>
            <a:r>
              <a:rPr lang="en-GB" dirty="0">
                <a:latin typeface="Trebuchet MS"/>
              </a:rPr>
              <a:t>: Open to smaller scale/shorter applications (proportionate request)</a:t>
            </a:r>
          </a:p>
          <a:p>
            <a:endParaRPr lang="en-GB" dirty="0">
              <a:latin typeface="Trebuchet MS"/>
            </a:endParaRPr>
          </a:p>
          <a:p>
            <a:r>
              <a:rPr lang="en-GB" dirty="0">
                <a:latin typeface="Trebuchet MS"/>
              </a:rPr>
              <a:t>: COVID response type activity AND traditional Improving Lives activity </a:t>
            </a:r>
          </a:p>
          <a:p>
            <a:endParaRPr lang="en-GB" dirty="0">
              <a:latin typeface="Trebuchet MS"/>
            </a:endParaRPr>
          </a:p>
          <a:p>
            <a:r>
              <a:rPr lang="en-GB" dirty="0">
                <a:latin typeface="Trebuchet MS"/>
              </a:rPr>
              <a:t>: Turnaround time approximately 3 months – previously a two-stage application process for Large which is no longer applicable </a:t>
            </a:r>
          </a:p>
          <a:p>
            <a:endParaRPr lang="en-GB" dirty="0">
              <a:latin typeface="Trebuchet MS"/>
            </a:endParaRPr>
          </a:p>
          <a:p>
            <a:r>
              <a:rPr lang="en-GB" dirty="0">
                <a:latin typeface="Trebuchet MS"/>
              </a:rPr>
              <a:t>: additional priority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5935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DB19C7-B295-1746-9F5D-6B15C3798B4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10526" y="301232"/>
            <a:ext cx="9429415" cy="648107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400" b="1" dirty="0"/>
              <a:t>Improving Lives will fund activity that:</a:t>
            </a:r>
          </a:p>
          <a:p>
            <a:endParaRPr lang="en-GB" dirty="0"/>
          </a:p>
          <a:p>
            <a:r>
              <a:rPr lang="en-GB" dirty="0"/>
              <a:t>: supports children, young people and families currently experiencing challenging circumstances</a:t>
            </a:r>
          </a:p>
          <a:p>
            <a:endParaRPr lang="en-GB" dirty="0"/>
          </a:p>
          <a:p>
            <a:r>
              <a:rPr lang="en-GB" dirty="0"/>
              <a:t>: supports people that have experienced abuse </a:t>
            </a:r>
          </a:p>
          <a:p>
            <a:endParaRPr lang="en-GB" dirty="0"/>
          </a:p>
          <a:p>
            <a:r>
              <a:rPr lang="en-GB" dirty="0"/>
              <a:t>: tackles loss, isolation or loneliness</a:t>
            </a:r>
          </a:p>
          <a:p>
            <a:endParaRPr lang="en-GB" dirty="0"/>
          </a:p>
          <a:p>
            <a:r>
              <a:rPr lang="en-GB" dirty="0"/>
              <a:t>: supports people that experience discrimination and/or work to challenge discrimination</a:t>
            </a:r>
          </a:p>
          <a:p>
            <a:endParaRPr lang="en-GB" dirty="0"/>
          </a:p>
          <a:p>
            <a:r>
              <a:rPr lang="en-GB" dirty="0"/>
              <a:t>: </a:t>
            </a:r>
            <a:r>
              <a:rPr lang="en-GB" b="1" dirty="0"/>
              <a:t>supports people facing financial hardship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Trebuchet MS"/>
              </a:rPr>
              <a:t>Increasing number of requests for work surrounding advice, food insecurity, fuel poverty and digital exclusion – these didn’t easily fit with existing portfolio </a:t>
            </a:r>
            <a:endParaRPr lang="en-GB" sz="1600" dirty="0"/>
          </a:p>
          <a:p>
            <a:endParaRPr lang="en-GB" sz="1600" dirty="0">
              <a:latin typeface="Trebuchet MS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Trebuchet MS"/>
              </a:rPr>
              <a:t>An additional IL activity was necessary to cover some of these types of applications</a:t>
            </a:r>
          </a:p>
          <a:p>
            <a:endParaRPr lang="en-GB" b="1" dirty="0"/>
          </a:p>
          <a:p>
            <a:endParaRPr lang="en-GB" sz="2800" dirty="0">
              <a:latin typeface="Trebuchet M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>
              <a:latin typeface="Trebuchet MS"/>
            </a:endParaRPr>
          </a:p>
          <a:p>
            <a:endParaRPr lang="en-GB" sz="2100" dirty="0"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665224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68BD6-2DB1-E543-BD05-2220CB77067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86569" y="803381"/>
            <a:ext cx="5908520" cy="685177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US" dirty="0">
                <a:latin typeface="Rockwell"/>
              </a:rPr>
              <a:t>Common Themes/Enquiries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A14D187-EA05-469F-BD2E-BB35F1E54B95}"/>
              </a:ext>
            </a:extLst>
          </p:cNvPr>
          <p:cNvSpPr txBox="1">
            <a:spLocks/>
          </p:cNvSpPr>
          <p:nvPr/>
        </p:nvSpPr>
        <p:spPr>
          <a:xfrm>
            <a:off x="233916" y="1488558"/>
            <a:ext cx="9429415" cy="54651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marR="0" indent="0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="0" i="0">
                <a:solidFill>
                  <a:schemeClr val="tx1"/>
                </a:solidFill>
                <a:latin typeface="Trebuchet MS" panose="020B0703020202090204" pitchFamily="34" charset="0"/>
                <a:ea typeface="+mn-ea"/>
                <a:cs typeface="+mn-cs"/>
              </a:defRPr>
            </a:lvl1pPr>
            <a:lvl2pPr marL="457200" eaLnBrk="1" hangingPunct="1">
              <a:defRPr sz="2000">
                <a:latin typeface="+mn-lt"/>
                <a:ea typeface="+mn-ea"/>
                <a:cs typeface="+mn-cs"/>
              </a:defRPr>
            </a:lvl2pPr>
            <a:lvl3pPr marL="914400" eaLnBrk="1" hangingPunct="1">
              <a:defRPr sz="2000">
                <a:latin typeface="+mn-lt"/>
                <a:ea typeface="+mn-ea"/>
                <a:cs typeface="+mn-cs"/>
              </a:defRPr>
            </a:lvl3pPr>
            <a:lvl4pPr marL="1371600" eaLnBrk="1" hangingPunct="1">
              <a:defRPr sz="2000">
                <a:latin typeface="+mn-lt"/>
                <a:ea typeface="+mn-ea"/>
                <a:cs typeface="+mn-cs"/>
              </a:defRPr>
            </a:lvl4pPr>
            <a:lvl5pPr marL="1828800" eaLnBrk="1" hangingPunct="1">
              <a:defRPr sz="2000">
                <a:latin typeface="+mn-lt"/>
                <a:ea typeface="+mn-ea"/>
                <a:cs typeface="+mn-cs"/>
              </a:defRPr>
            </a:lvl5pPr>
            <a:lvl6pPr marL="2286000" eaLnBrk="1" hangingPunct="1">
              <a:defRPr>
                <a:latin typeface="+mn-lt"/>
                <a:ea typeface="+mn-ea"/>
                <a:cs typeface="+mn-cs"/>
              </a:defRPr>
            </a:lvl6pPr>
            <a:lvl7pPr marL="2743200" eaLnBrk="1" hangingPunct="1">
              <a:defRPr>
                <a:latin typeface="+mn-lt"/>
                <a:ea typeface="+mn-ea"/>
                <a:cs typeface="+mn-cs"/>
              </a:defRPr>
            </a:lvl7pPr>
            <a:lvl8pPr marL="3200400" eaLnBrk="1" hangingPunct="1">
              <a:defRPr>
                <a:latin typeface="+mn-lt"/>
                <a:ea typeface="+mn-ea"/>
                <a:cs typeface="+mn-cs"/>
              </a:defRPr>
            </a:lvl8pPr>
            <a:lvl9pPr marL="3657600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endParaRPr lang="en-GB" sz="2500" kern="0">
              <a:latin typeface="Trebuchet MS"/>
            </a:endParaRP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12692C47-7FE9-45A7-B179-E97F79FA02EE}"/>
              </a:ext>
            </a:extLst>
          </p:cNvPr>
          <p:cNvSpPr txBox="1">
            <a:spLocks/>
          </p:cNvSpPr>
          <p:nvPr/>
        </p:nvSpPr>
        <p:spPr>
          <a:xfrm>
            <a:off x="365292" y="1488558"/>
            <a:ext cx="9429415" cy="58590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marR="0" indent="0" defTabSz="9144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="0" i="0">
                <a:solidFill>
                  <a:schemeClr val="tx1"/>
                </a:solidFill>
                <a:latin typeface="Trebuchet MS" panose="020B0703020202090204" pitchFamily="34" charset="0"/>
                <a:ea typeface="+mn-ea"/>
                <a:cs typeface="+mn-cs"/>
              </a:defRPr>
            </a:lvl1pPr>
            <a:lvl2pPr marL="457200" eaLnBrk="1" hangingPunct="1">
              <a:defRPr sz="2000">
                <a:latin typeface="+mn-lt"/>
                <a:ea typeface="+mn-ea"/>
                <a:cs typeface="+mn-cs"/>
              </a:defRPr>
            </a:lvl2pPr>
            <a:lvl3pPr marL="914400" eaLnBrk="1" hangingPunct="1">
              <a:defRPr sz="2000">
                <a:latin typeface="+mn-lt"/>
                <a:ea typeface="+mn-ea"/>
                <a:cs typeface="+mn-cs"/>
              </a:defRPr>
            </a:lvl3pPr>
            <a:lvl4pPr marL="1371600" eaLnBrk="1" hangingPunct="1">
              <a:defRPr sz="2000">
                <a:latin typeface="+mn-lt"/>
                <a:ea typeface="+mn-ea"/>
                <a:cs typeface="+mn-cs"/>
              </a:defRPr>
            </a:lvl4pPr>
            <a:lvl5pPr marL="1828800" eaLnBrk="1" hangingPunct="1">
              <a:defRPr sz="2000">
                <a:latin typeface="+mn-lt"/>
                <a:ea typeface="+mn-ea"/>
                <a:cs typeface="+mn-cs"/>
              </a:defRPr>
            </a:lvl5pPr>
            <a:lvl6pPr marL="2286000" eaLnBrk="1" hangingPunct="1">
              <a:defRPr>
                <a:latin typeface="+mn-lt"/>
                <a:ea typeface="+mn-ea"/>
                <a:cs typeface="+mn-cs"/>
              </a:defRPr>
            </a:lvl6pPr>
            <a:lvl7pPr marL="2743200" eaLnBrk="1" hangingPunct="1">
              <a:defRPr>
                <a:latin typeface="+mn-lt"/>
                <a:ea typeface="+mn-ea"/>
                <a:cs typeface="+mn-cs"/>
              </a:defRPr>
            </a:lvl7pPr>
            <a:lvl8pPr marL="3200400" eaLnBrk="1" hangingPunct="1">
              <a:defRPr>
                <a:latin typeface="+mn-lt"/>
                <a:ea typeface="+mn-ea"/>
                <a:cs typeface="+mn-cs"/>
              </a:defRPr>
            </a:lvl8pPr>
            <a:lvl9pPr marL="3657600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>
                <a:latin typeface="Trebuchet MS"/>
              </a:rPr>
              <a:t>Food</a:t>
            </a:r>
          </a:p>
          <a:p>
            <a:r>
              <a:rPr lang="en-GB" b="1" dirty="0">
                <a:latin typeface="Trebuchet MS"/>
              </a:rPr>
              <a:t>: </a:t>
            </a:r>
            <a:r>
              <a:rPr lang="en-GB" dirty="0">
                <a:latin typeface="Trebuchet MS"/>
              </a:rPr>
              <a:t>could be funded under any programme</a:t>
            </a:r>
          </a:p>
          <a:p>
            <a:r>
              <a:rPr lang="en-GB" dirty="0"/>
              <a:t>: we wouldn’t normally fund the cost of food supplies for foodbanks etc, we could fund costs like storage, transport, volunteer support.  </a:t>
            </a:r>
          </a:p>
          <a:p>
            <a:r>
              <a:rPr lang="en-GB" dirty="0"/>
              <a:t>: applications incorporating food provision should fit with local strategy and be part of a wider package of support rather than just food.  </a:t>
            </a:r>
          </a:p>
          <a:p>
            <a:endParaRPr lang="en-GB" dirty="0"/>
          </a:p>
          <a:p>
            <a:r>
              <a:rPr lang="en-GB" b="1" dirty="0">
                <a:latin typeface="Trebuchet MS"/>
              </a:rPr>
              <a:t>Advice</a:t>
            </a:r>
          </a:p>
          <a:p>
            <a:r>
              <a:rPr lang="en-GB" dirty="0">
                <a:latin typeface="Trebuchet MS"/>
              </a:rPr>
              <a:t>: we can fund advice under new activity to support people facing financial hardship </a:t>
            </a:r>
            <a:r>
              <a:rPr lang="en-GB" dirty="0" err="1">
                <a:latin typeface="Trebuchet MS"/>
              </a:rPr>
              <a:t>eg</a:t>
            </a:r>
            <a:r>
              <a:rPr lang="en-GB" dirty="0">
                <a:latin typeface="Trebuchet MS"/>
              </a:rPr>
              <a:t> fuel poverty, welfare/benefits, employment rights</a:t>
            </a:r>
          </a:p>
          <a:p>
            <a:r>
              <a:rPr lang="en-GB" dirty="0">
                <a:latin typeface="Trebuchet MS"/>
              </a:rPr>
              <a:t>: applicants should demonstrate how the activity they’re asking us to fund is additional to other provision available at CAS or Scottish Legal Aid Board etc</a:t>
            </a:r>
          </a:p>
          <a:p>
            <a:r>
              <a:rPr lang="en-GB" dirty="0">
                <a:latin typeface="Trebuchet MS"/>
              </a:rPr>
              <a:t>: unlikely to fund national advice helplines, local authority welfare rights provision, credit unions</a:t>
            </a:r>
          </a:p>
          <a:p>
            <a:endParaRPr lang="en-GB" sz="1600" dirty="0">
              <a:latin typeface="Trebuchet MS"/>
            </a:endParaRPr>
          </a:p>
          <a:p>
            <a:endParaRPr lang="en-US" sz="1600" dirty="0">
              <a:latin typeface="Trebuchet MS"/>
            </a:endParaRPr>
          </a:p>
          <a:p>
            <a:endParaRPr lang="en-GB" sz="2800" dirty="0">
              <a:latin typeface="Trebuchet MS"/>
            </a:endParaRPr>
          </a:p>
          <a:p>
            <a:endParaRPr lang="en-GB" sz="2800" dirty="0">
              <a:latin typeface="Trebuchet MS"/>
            </a:endParaRPr>
          </a:p>
          <a:p>
            <a:endParaRPr lang="en-GB" sz="2800" dirty="0">
              <a:latin typeface="Trebuchet M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342900" indent="-342900">
              <a:buChar char="•"/>
            </a:pPr>
            <a:endParaRPr lang="en-GB" sz="2800" dirty="0">
              <a:latin typeface="Trebuchet MS"/>
            </a:endParaRPr>
          </a:p>
          <a:p>
            <a:endParaRPr lang="en-GB" sz="2500" kern="0" dirty="0"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275183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NLCF Colour Palette">
      <a:dk1>
        <a:srgbClr val="000000"/>
      </a:dk1>
      <a:lt1>
        <a:srgbClr val="FFFFFF"/>
      </a:lt1>
      <a:dk2>
        <a:srgbClr val="E6007E"/>
      </a:dk2>
      <a:lt2>
        <a:srgbClr val="5C003A"/>
      </a:lt2>
      <a:accent1>
        <a:srgbClr val="002B57"/>
      </a:accent1>
      <a:accent2>
        <a:srgbClr val="51AE32"/>
      </a:accent2>
      <a:accent3>
        <a:srgbClr val="009098"/>
      </a:accent3>
      <a:accent4>
        <a:srgbClr val="0075B0"/>
      </a:accent4>
      <a:accent5>
        <a:srgbClr val="FDC300"/>
      </a:accent5>
      <a:accent6>
        <a:srgbClr val="EA590C"/>
      </a:accent6>
      <a:hlink>
        <a:srgbClr val="E6007E"/>
      </a:hlink>
      <a:folHlink>
        <a:srgbClr val="5C003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NLCF_PowerPoint_Template-BiL-T07.3 [Read-Only]" id="{8018676D-AAD1-4800-B61D-E0F857013CCB}" vid="{A1414DCA-D6DB-49CA-B67B-57FEC4F609E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72C9FCFA01824B87C782BEB30858CA" ma:contentTypeVersion="12" ma:contentTypeDescription="Create a new document." ma:contentTypeScope="" ma:versionID="01f7762d3ac6b4672af88b8fb6c76f93">
  <xsd:schema xmlns:xsd="http://www.w3.org/2001/XMLSchema" xmlns:xs="http://www.w3.org/2001/XMLSchema" xmlns:p="http://schemas.microsoft.com/office/2006/metadata/properties" xmlns:ns2="502fe1f9-67f9-4014-b894-1ecc5db52d1a" xmlns:ns3="9fd3cf04-2ed0-4964-b146-a2fa4927bd7b" targetNamespace="http://schemas.microsoft.com/office/2006/metadata/properties" ma:root="true" ma:fieldsID="ece142791482a7fb763865a4cb2e37bf" ns2:_="" ns3:_="">
    <xsd:import namespace="502fe1f9-67f9-4014-b894-1ecc5db52d1a"/>
    <xsd:import namespace="9fd3cf04-2ed0-4964-b146-a2fa4927bd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2fe1f9-67f9-4014-b894-1ecc5db52d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d3cf04-2ed0-4964-b146-a2fa4927bd7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78A38DD-6998-4C12-8C94-7A6497967F5C}">
  <ds:schemaRefs>
    <ds:schemaRef ds:uri="http://schemas.microsoft.com/office/2006/metadata/properties"/>
    <ds:schemaRef ds:uri="877a9cee-8952-4c59-8a7c-68ec64768222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b86c0381-7007-4c73-b14a-ab8b0380d9d8"/>
    <ds:schemaRef ds:uri="http://www.w3.org/XML/1998/namespace"/>
    <ds:schemaRef ds:uri="a120f855-eb8d-42c3-b422-49196f44f23f"/>
  </ds:schemaRefs>
</ds:datastoreItem>
</file>

<file path=customXml/itemProps2.xml><?xml version="1.0" encoding="utf-8"?>
<ds:datastoreItem xmlns:ds="http://schemas.openxmlformats.org/officeDocument/2006/customXml" ds:itemID="{B18FE937-A4F0-4690-8829-8B5430A63874}"/>
</file>

<file path=customXml/itemProps3.xml><?xml version="1.0" encoding="utf-8"?>
<ds:datastoreItem xmlns:ds="http://schemas.openxmlformats.org/officeDocument/2006/customXml" ds:itemID="{B660440C-C621-4443-9870-1F0C63562C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TNLCF_PowerPoint_Template-BiL-T07.3</Template>
  <TotalTime>2777</TotalTime>
  <Words>874</Words>
  <Application>Microsoft Office PowerPoint</Application>
  <PresentationFormat>Custom</PresentationFormat>
  <Paragraphs>148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Rockwell</vt:lpstr>
      <vt:lpstr>Rockwell Std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Forrest</dc:creator>
  <cp:lastModifiedBy>Julia Boardman</cp:lastModifiedBy>
  <cp:revision>48</cp:revision>
  <cp:lastPrinted>2019-01-29T12:44:01Z</cp:lastPrinted>
  <dcterms:created xsi:type="dcterms:W3CDTF">2020-09-17T15:46:24Z</dcterms:created>
  <dcterms:modified xsi:type="dcterms:W3CDTF">2021-04-13T08:30:31Z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2018-11-22T00:00:00Z</vt:filetime>
  </property>
  <property fmtid="{D5CDD505-2E9C-101B-9397-08002B2CF9AE}" pid="3" name="Creator">
    <vt:lpwstr>Adobe InDesign CC 13.1 (Macintosh)</vt:lpwstr>
  </property>
  <property fmtid="{D5CDD505-2E9C-101B-9397-08002B2CF9AE}" pid="4" name="LastSaved">
    <vt:filetime>2018-11-22T00:00:00Z</vt:filetime>
  </property>
  <property fmtid="{D5CDD505-2E9C-101B-9397-08002B2CF9AE}" pid="5" name="ContentTypeId">
    <vt:lpwstr>0x0101008B72C9FCFA01824B87C782BEB30858CA</vt:lpwstr>
  </property>
</Properties>
</file>