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sldIdLst>
    <p:sldId id="693" r:id="rId5"/>
    <p:sldId id="470" r:id="rId6"/>
    <p:sldId id="47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540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CB28BA-0E3B-4541-9717-291771C1DD3A}" type="datetimeFigureOut">
              <a:rPr lang="en-GB" smtClean="0"/>
              <a:t>08/05/2023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A41C0-4B7E-4026-A8B0-AA7DB636EA2D}" type="slidenum">
              <a:rPr lang="en-GB" smtClean="0"/>
              <a:t>‹#›</a:t>
            </a:fld>
            <a:endParaRPr lang="en-GB"/>
          </a:p>
        </p:txBody>
      </p:sp>
    </p:spTree>
    <p:extLst>
      <p:ext uri="{BB962C8B-B14F-4D97-AF65-F5344CB8AC3E}">
        <p14:creationId xmlns:p14="http://schemas.microsoft.com/office/powerpoint/2010/main" val="4155368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966612">
              <a:defRPr/>
            </a:pPr>
            <a:fld id="{148E3FCF-F4B0-40FC-B7DC-EF65A5788278}" type="slidenum">
              <a:rPr lang="en-GB">
                <a:solidFill>
                  <a:prstClr val="black"/>
                </a:solidFill>
                <a:latin typeface="Calibri" panose="020F0502020204030204"/>
              </a:rPr>
              <a:pPr defTabSz="966612">
                <a:defRPr/>
              </a:pPr>
              <a:t>1</a:t>
            </a:fld>
            <a:endParaRPr lang="en-GB">
              <a:solidFill>
                <a:prstClr val="black"/>
              </a:solidFill>
              <a:latin typeface="Calibri" panose="020F0502020204030204"/>
            </a:endParaRPr>
          </a:p>
        </p:txBody>
      </p:sp>
    </p:spTree>
    <p:extLst>
      <p:ext uri="{BB962C8B-B14F-4D97-AF65-F5344CB8AC3E}">
        <p14:creationId xmlns:p14="http://schemas.microsoft.com/office/powerpoint/2010/main" val="225121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8E3FCF-F4B0-40FC-B7DC-EF65A57882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4798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defTabSz="966612">
              <a:defRPr/>
            </a:pPr>
            <a:fld id="{148E3FCF-F4B0-40FC-B7DC-EF65A5788278}" type="slidenum">
              <a:rPr lang="en-GB">
                <a:solidFill>
                  <a:prstClr val="black"/>
                </a:solidFill>
                <a:latin typeface="Calibri" panose="020F0502020204030204"/>
              </a:rPr>
              <a:pPr defTabSz="966612">
                <a:defRPr/>
              </a:pPr>
              <a:t>3</a:t>
            </a:fld>
            <a:endParaRPr lang="en-GB">
              <a:solidFill>
                <a:prstClr val="black"/>
              </a:solidFill>
              <a:latin typeface="Calibri" panose="020F0502020204030204"/>
            </a:endParaRPr>
          </a:p>
        </p:txBody>
      </p:sp>
    </p:spTree>
    <p:extLst>
      <p:ext uri="{BB962C8B-B14F-4D97-AF65-F5344CB8AC3E}">
        <p14:creationId xmlns:p14="http://schemas.microsoft.com/office/powerpoint/2010/main" val="2378885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982C2-23D5-48C5-A58E-91D02F1945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11B1E55-808A-408C-9A6D-C9796920B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E181364-60D2-460A-8418-D3795138EB30}"/>
              </a:ext>
            </a:extLst>
          </p:cNvPr>
          <p:cNvSpPr>
            <a:spLocks noGrp="1"/>
          </p:cNvSpPr>
          <p:nvPr>
            <p:ph type="dt" sz="half" idx="10"/>
          </p:nvPr>
        </p:nvSpPr>
        <p:spPr/>
        <p:txBody>
          <a:bodyPr/>
          <a:lstStyle/>
          <a:p>
            <a:fld id="{6441D0DF-C889-41BD-AB02-7F4D7270A897}" type="datetimeFigureOut">
              <a:rPr lang="en-GB" smtClean="0"/>
              <a:t>08/05/2023</a:t>
            </a:fld>
            <a:endParaRPr lang="en-GB"/>
          </a:p>
        </p:txBody>
      </p:sp>
      <p:sp>
        <p:nvSpPr>
          <p:cNvPr id="5" name="Footer Placeholder 4">
            <a:extLst>
              <a:ext uri="{FF2B5EF4-FFF2-40B4-BE49-F238E27FC236}">
                <a16:creationId xmlns:a16="http://schemas.microsoft.com/office/drawing/2014/main" id="{C9DF63AB-A8D0-40A2-8FF0-4452844AD3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A50BBD-4927-4AC3-AFDE-551C257072D6}"/>
              </a:ext>
            </a:extLst>
          </p:cNvPr>
          <p:cNvSpPr>
            <a:spLocks noGrp="1"/>
          </p:cNvSpPr>
          <p:nvPr>
            <p:ph type="sldNum" sz="quarter" idx="12"/>
          </p:nvPr>
        </p:nvSpPr>
        <p:spPr/>
        <p:txBody>
          <a:bodyPr/>
          <a:lstStyle/>
          <a:p>
            <a:fld id="{A952C4A8-87D0-48D9-8D70-7515E78678C5}" type="slidenum">
              <a:rPr lang="en-GB" smtClean="0"/>
              <a:t>‹#›</a:t>
            </a:fld>
            <a:endParaRPr lang="en-GB"/>
          </a:p>
        </p:txBody>
      </p:sp>
    </p:spTree>
    <p:extLst>
      <p:ext uri="{BB962C8B-B14F-4D97-AF65-F5344CB8AC3E}">
        <p14:creationId xmlns:p14="http://schemas.microsoft.com/office/powerpoint/2010/main" val="70709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65806-2228-4E17-A3D2-78798891424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44F949-EFCE-4622-A9A6-D9304738DB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AF12F9-8EA9-42C6-9ADF-7D9C178FF6E8}"/>
              </a:ext>
            </a:extLst>
          </p:cNvPr>
          <p:cNvSpPr>
            <a:spLocks noGrp="1"/>
          </p:cNvSpPr>
          <p:nvPr>
            <p:ph type="dt" sz="half" idx="10"/>
          </p:nvPr>
        </p:nvSpPr>
        <p:spPr/>
        <p:txBody>
          <a:bodyPr/>
          <a:lstStyle/>
          <a:p>
            <a:fld id="{6441D0DF-C889-41BD-AB02-7F4D7270A897}" type="datetimeFigureOut">
              <a:rPr lang="en-GB" smtClean="0"/>
              <a:t>08/05/2023</a:t>
            </a:fld>
            <a:endParaRPr lang="en-GB"/>
          </a:p>
        </p:txBody>
      </p:sp>
      <p:sp>
        <p:nvSpPr>
          <p:cNvPr id="5" name="Footer Placeholder 4">
            <a:extLst>
              <a:ext uri="{FF2B5EF4-FFF2-40B4-BE49-F238E27FC236}">
                <a16:creationId xmlns:a16="http://schemas.microsoft.com/office/drawing/2014/main" id="{4E7A9FE5-EF9C-413F-A14B-FD58924916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52C1A0-7F7D-4E4D-83E6-8F684DF64F73}"/>
              </a:ext>
            </a:extLst>
          </p:cNvPr>
          <p:cNvSpPr>
            <a:spLocks noGrp="1"/>
          </p:cNvSpPr>
          <p:nvPr>
            <p:ph type="sldNum" sz="quarter" idx="12"/>
          </p:nvPr>
        </p:nvSpPr>
        <p:spPr/>
        <p:txBody>
          <a:bodyPr/>
          <a:lstStyle/>
          <a:p>
            <a:fld id="{A952C4A8-87D0-48D9-8D70-7515E78678C5}" type="slidenum">
              <a:rPr lang="en-GB" smtClean="0"/>
              <a:t>‹#›</a:t>
            </a:fld>
            <a:endParaRPr lang="en-GB"/>
          </a:p>
        </p:txBody>
      </p:sp>
    </p:spTree>
    <p:extLst>
      <p:ext uri="{BB962C8B-B14F-4D97-AF65-F5344CB8AC3E}">
        <p14:creationId xmlns:p14="http://schemas.microsoft.com/office/powerpoint/2010/main" val="4145388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753772-9AED-450F-BFF8-A415FEB73B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B89EB8-F27D-418F-9D28-D831D4966A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417BB0-E891-41CD-8C42-1DB0B3CFF49D}"/>
              </a:ext>
            </a:extLst>
          </p:cNvPr>
          <p:cNvSpPr>
            <a:spLocks noGrp="1"/>
          </p:cNvSpPr>
          <p:nvPr>
            <p:ph type="dt" sz="half" idx="10"/>
          </p:nvPr>
        </p:nvSpPr>
        <p:spPr/>
        <p:txBody>
          <a:bodyPr/>
          <a:lstStyle/>
          <a:p>
            <a:fld id="{6441D0DF-C889-41BD-AB02-7F4D7270A897}" type="datetimeFigureOut">
              <a:rPr lang="en-GB" smtClean="0"/>
              <a:t>08/05/2023</a:t>
            </a:fld>
            <a:endParaRPr lang="en-GB"/>
          </a:p>
        </p:txBody>
      </p:sp>
      <p:sp>
        <p:nvSpPr>
          <p:cNvPr id="5" name="Footer Placeholder 4">
            <a:extLst>
              <a:ext uri="{FF2B5EF4-FFF2-40B4-BE49-F238E27FC236}">
                <a16:creationId xmlns:a16="http://schemas.microsoft.com/office/drawing/2014/main" id="{27ADC8F1-EA47-41A4-9B1C-2D2B8ECF33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3DC58B-C7D9-4A72-9B0A-1ACDB7AAF576}"/>
              </a:ext>
            </a:extLst>
          </p:cNvPr>
          <p:cNvSpPr>
            <a:spLocks noGrp="1"/>
          </p:cNvSpPr>
          <p:nvPr>
            <p:ph type="sldNum" sz="quarter" idx="12"/>
          </p:nvPr>
        </p:nvSpPr>
        <p:spPr/>
        <p:txBody>
          <a:bodyPr/>
          <a:lstStyle/>
          <a:p>
            <a:fld id="{A952C4A8-87D0-48D9-8D70-7515E78678C5}" type="slidenum">
              <a:rPr lang="en-GB" smtClean="0"/>
              <a:t>‹#›</a:t>
            </a:fld>
            <a:endParaRPr lang="en-GB"/>
          </a:p>
        </p:txBody>
      </p:sp>
    </p:spTree>
    <p:extLst>
      <p:ext uri="{BB962C8B-B14F-4D97-AF65-F5344CB8AC3E}">
        <p14:creationId xmlns:p14="http://schemas.microsoft.com/office/powerpoint/2010/main" val="2374483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9CC71-B2F3-4541-A0CB-0A1FDA3215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3094F0-B480-4524-8B6D-1BDE90FD54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1F370E-50F8-4AED-AB9F-D26483951285}"/>
              </a:ext>
            </a:extLst>
          </p:cNvPr>
          <p:cNvSpPr>
            <a:spLocks noGrp="1"/>
          </p:cNvSpPr>
          <p:nvPr>
            <p:ph type="dt" sz="half" idx="10"/>
          </p:nvPr>
        </p:nvSpPr>
        <p:spPr/>
        <p:txBody>
          <a:bodyPr/>
          <a:lstStyle/>
          <a:p>
            <a:fld id="{6441D0DF-C889-41BD-AB02-7F4D7270A897}" type="datetimeFigureOut">
              <a:rPr lang="en-GB" smtClean="0"/>
              <a:t>08/05/2023</a:t>
            </a:fld>
            <a:endParaRPr lang="en-GB"/>
          </a:p>
        </p:txBody>
      </p:sp>
      <p:sp>
        <p:nvSpPr>
          <p:cNvPr id="5" name="Footer Placeholder 4">
            <a:extLst>
              <a:ext uri="{FF2B5EF4-FFF2-40B4-BE49-F238E27FC236}">
                <a16:creationId xmlns:a16="http://schemas.microsoft.com/office/drawing/2014/main" id="{04CBF96B-39D4-4631-BF03-1AC917AA9A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94E86C-AF5E-46E4-AD98-D156B4461430}"/>
              </a:ext>
            </a:extLst>
          </p:cNvPr>
          <p:cNvSpPr>
            <a:spLocks noGrp="1"/>
          </p:cNvSpPr>
          <p:nvPr>
            <p:ph type="sldNum" sz="quarter" idx="12"/>
          </p:nvPr>
        </p:nvSpPr>
        <p:spPr/>
        <p:txBody>
          <a:bodyPr/>
          <a:lstStyle/>
          <a:p>
            <a:fld id="{A952C4A8-87D0-48D9-8D70-7515E78678C5}" type="slidenum">
              <a:rPr lang="en-GB" smtClean="0"/>
              <a:t>‹#›</a:t>
            </a:fld>
            <a:endParaRPr lang="en-GB"/>
          </a:p>
        </p:txBody>
      </p:sp>
    </p:spTree>
    <p:extLst>
      <p:ext uri="{BB962C8B-B14F-4D97-AF65-F5344CB8AC3E}">
        <p14:creationId xmlns:p14="http://schemas.microsoft.com/office/powerpoint/2010/main" val="2607618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7D438-AB24-489F-937B-0048338280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524CD84-3C36-42DC-B31C-258BAE101E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96415C-23BA-46DB-8E5D-BC104A902017}"/>
              </a:ext>
            </a:extLst>
          </p:cNvPr>
          <p:cNvSpPr>
            <a:spLocks noGrp="1"/>
          </p:cNvSpPr>
          <p:nvPr>
            <p:ph type="dt" sz="half" idx="10"/>
          </p:nvPr>
        </p:nvSpPr>
        <p:spPr/>
        <p:txBody>
          <a:bodyPr/>
          <a:lstStyle/>
          <a:p>
            <a:fld id="{6441D0DF-C889-41BD-AB02-7F4D7270A897}" type="datetimeFigureOut">
              <a:rPr lang="en-GB" smtClean="0"/>
              <a:t>08/05/2023</a:t>
            </a:fld>
            <a:endParaRPr lang="en-GB"/>
          </a:p>
        </p:txBody>
      </p:sp>
      <p:sp>
        <p:nvSpPr>
          <p:cNvPr id="5" name="Footer Placeholder 4">
            <a:extLst>
              <a:ext uri="{FF2B5EF4-FFF2-40B4-BE49-F238E27FC236}">
                <a16:creationId xmlns:a16="http://schemas.microsoft.com/office/drawing/2014/main" id="{BB00AE6C-8F3B-4BD3-B06D-7366CC7D55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C32F73-EA91-491F-A80B-4BA1C6278999}"/>
              </a:ext>
            </a:extLst>
          </p:cNvPr>
          <p:cNvSpPr>
            <a:spLocks noGrp="1"/>
          </p:cNvSpPr>
          <p:nvPr>
            <p:ph type="sldNum" sz="quarter" idx="12"/>
          </p:nvPr>
        </p:nvSpPr>
        <p:spPr/>
        <p:txBody>
          <a:bodyPr/>
          <a:lstStyle/>
          <a:p>
            <a:fld id="{A952C4A8-87D0-48D9-8D70-7515E78678C5}" type="slidenum">
              <a:rPr lang="en-GB" smtClean="0"/>
              <a:t>‹#›</a:t>
            </a:fld>
            <a:endParaRPr lang="en-GB"/>
          </a:p>
        </p:txBody>
      </p:sp>
    </p:spTree>
    <p:extLst>
      <p:ext uri="{BB962C8B-B14F-4D97-AF65-F5344CB8AC3E}">
        <p14:creationId xmlns:p14="http://schemas.microsoft.com/office/powerpoint/2010/main" val="1262063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63422-1F97-407C-9AC7-006F559C5E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630B9EB-1D76-4309-8B2B-9CC44F6439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D5C81AC-870D-4582-A5F1-F5CD681987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B3D98D-045E-4789-8204-9D6606579D85}"/>
              </a:ext>
            </a:extLst>
          </p:cNvPr>
          <p:cNvSpPr>
            <a:spLocks noGrp="1"/>
          </p:cNvSpPr>
          <p:nvPr>
            <p:ph type="dt" sz="half" idx="10"/>
          </p:nvPr>
        </p:nvSpPr>
        <p:spPr/>
        <p:txBody>
          <a:bodyPr/>
          <a:lstStyle/>
          <a:p>
            <a:fld id="{6441D0DF-C889-41BD-AB02-7F4D7270A897}" type="datetimeFigureOut">
              <a:rPr lang="en-GB" smtClean="0"/>
              <a:t>08/05/2023</a:t>
            </a:fld>
            <a:endParaRPr lang="en-GB"/>
          </a:p>
        </p:txBody>
      </p:sp>
      <p:sp>
        <p:nvSpPr>
          <p:cNvPr id="6" name="Footer Placeholder 5">
            <a:extLst>
              <a:ext uri="{FF2B5EF4-FFF2-40B4-BE49-F238E27FC236}">
                <a16:creationId xmlns:a16="http://schemas.microsoft.com/office/drawing/2014/main" id="{3A62E4E0-CFE2-464E-AB8E-F30676BAEF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2270F7-A2B9-4C4E-B6FB-BF239DDCD21D}"/>
              </a:ext>
            </a:extLst>
          </p:cNvPr>
          <p:cNvSpPr>
            <a:spLocks noGrp="1"/>
          </p:cNvSpPr>
          <p:nvPr>
            <p:ph type="sldNum" sz="quarter" idx="12"/>
          </p:nvPr>
        </p:nvSpPr>
        <p:spPr/>
        <p:txBody>
          <a:bodyPr/>
          <a:lstStyle/>
          <a:p>
            <a:fld id="{A952C4A8-87D0-48D9-8D70-7515E78678C5}" type="slidenum">
              <a:rPr lang="en-GB" smtClean="0"/>
              <a:t>‹#›</a:t>
            </a:fld>
            <a:endParaRPr lang="en-GB"/>
          </a:p>
        </p:txBody>
      </p:sp>
    </p:spTree>
    <p:extLst>
      <p:ext uri="{BB962C8B-B14F-4D97-AF65-F5344CB8AC3E}">
        <p14:creationId xmlns:p14="http://schemas.microsoft.com/office/powerpoint/2010/main" val="150115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0E89-D9C4-4BD6-AA29-CBC43547397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0623E8-C761-47F7-A07E-BF42A93934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C62C16-5749-45C9-9EC5-E867705CDF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495F2E-877F-4736-B8F7-CC97DE4413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A24727-682D-4E3A-8EF5-A759A94631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FA7EC5C-3123-4DE6-9453-822391D4571C}"/>
              </a:ext>
            </a:extLst>
          </p:cNvPr>
          <p:cNvSpPr>
            <a:spLocks noGrp="1"/>
          </p:cNvSpPr>
          <p:nvPr>
            <p:ph type="dt" sz="half" idx="10"/>
          </p:nvPr>
        </p:nvSpPr>
        <p:spPr/>
        <p:txBody>
          <a:bodyPr/>
          <a:lstStyle/>
          <a:p>
            <a:fld id="{6441D0DF-C889-41BD-AB02-7F4D7270A897}" type="datetimeFigureOut">
              <a:rPr lang="en-GB" smtClean="0"/>
              <a:t>08/05/2023</a:t>
            </a:fld>
            <a:endParaRPr lang="en-GB"/>
          </a:p>
        </p:txBody>
      </p:sp>
      <p:sp>
        <p:nvSpPr>
          <p:cNvPr id="8" name="Footer Placeholder 7">
            <a:extLst>
              <a:ext uri="{FF2B5EF4-FFF2-40B4-BE49-F238E27FC236}">
                <a16:creationId xmlns:a16="http://schemas.microsoft.com/office/drawing/2014/main" id="{DC7FA48C-8B1C-437A-9039-2D5B4B0C943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2F879E3-0C09-4FB2-9D81-CF8000C363C4}"/>
              </a:ext>
            </a:extLst>
          </p:cNvPr>
          <p:cNvSpPr>
            <a:spLocks noGrp="1"/>
          </p:cNvSpPr>
          <p:nvPr>
            <p:ph type="sldNum" sz="quarter" idx="12"/>
          </p:nvPr>
        </p:nvSpPr>
        <p:spPr/>
        <p:txBody>
          <a:bodyPr/>
          <a:lstStyle/>
          <a:p>
            <a:fld id="{A952C4A8-87D0-48D9-8D70-7515E78678C5}" type="slidenum">
              <a:rPr lang="en-GB" smtClean="0"/>
              <a:t>‹#›</a:t>
            </a:fld>
            <a:endParaRPr lang="en-GB"/>
          </a:p>
        </p:txBody>
      </p:sp>
    </p:spTree>
    <p:extLst>
      <p:ext uri="{BB962C8B-B14F-4D97-AF65-F5344CB8AC3E}">
        <p14:creationId xmlns:p14="http://schemas.microsoft.com/office/powerpoint/2010/main" val="1705463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3D7C2-D59A-4C96-BE4E-7A507086EEA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B5958F3-0A8E-459C-95A1-0AD2437ECBDC}"/>
              </a:ext>
            </a:extLst>
          </p:cNvPr>
          <p:cNvSpPr>
            <a:spLocks noGrp="1"/>
          </p:cNvSpPr>
          <p:nvPr>
            <p:ph type="dt" sz="half" idx="10"/>
          </p:nvPr>
        </p:nvSpPr>
        <p:spPr/>
        <p:txBody>
          <a:bodyPr/>
          <a:lstStyle/>
          <a:p>
            <a:fld id="{6441D0DF-C889-41BD-AB02-7F4D7270A897}" type="datetimeFigureOut">
              <a:rPr lang="en-GB" smtClean="0"/>
              <a:t>08/05/2023</a:t>
            </a:fld>
            <a:endParaRPr lang="en-GB"/>
          </a:p>
        </p:txBody>
      </p:sp>
      <p:sp>
        <p:nvSpPr>
          <p:cNvPr id="4" name="Footer Placeholder 3">
            <a:extLst>
              <a:ext uri="{FF2B5EF4-FFF2-40B4-BE49-F238E27FC236}">
                <a16:creationId xmlns:a16="http://schemas.microsoft.com/office/drawing/2014/main" id="{34B9AD62-B570-4502-AD34-E0C7D9F8C7E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6DFCC5A-FDD7-47BA-BD4D-ECEF26355992}"/>
              </a:ext>
            </a:extLst>
          </p:cNvPr>
          <p:cNvSpPr>
            <a:spLocks noGrp="1"/>
          </p:cNvSpPr>
          <p:nvPr>
            <p:ph type="sldNum" sz="quarter" idx="12"/>
          </p:nvPr>
        </p:nvSpPr>
        <p:spPr/>
        <p:txBody>
          <a:bodyPr/>
          <a:lstStyle/>
          <a:p>
            <a:fld id="{A952C4A8-87D0-48D9-8D70-7515E78678C5}" type="slidenum">
              <a:rPr lang="en-GB" smtClean="0"/>
              <a:t>‹#›</a:t>
            </a:fld>
            <a:endParaRPr lang="en-GB"/>
          </a:p>
        </p:txBody>
      </p:sp>
    </p:spTree>
    <p:extLst>
      <p:ext uri="{BB962C8B-B14F-4D97-AF65-F5344CB8AC3E}">
        <p14:creationId xmlns:p14="http://schemas.microsoft.com/office/powerpoint/2010/main" val="228537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4D4892-B2AD-4F2D-A987-474C6447B656}"/>
              </a:ext>
            </a:extLst>
          </p:cNvPr>
          <p:cNvSpPr>
            <a:spLocks noGrp="1"/>
          </p:cNvSpPr>
          <p:nvPr>
            <p:ph type="dt" sz="half" idx="10"/>
          </p:nvPr>
        </p:nvSpPr>
        <p:spPr/>
        <p:txBody>
          <a:bodyPr/>
          <a:lstStyle/>
          <a:p>
            <a:fld id="{6441D0DF-C889-41BD-AB02-7F4D7270A897}" type="datetimeFigureOut">
              <a:rPr lang="en-GB" smtClean="0"/>
              <a:t>08/05/2023</a:t>
            </a:fld>
            <a:endParaRPr lang="en-GB"/>
          </a:p>
        </p:txBody>
      </p:sp>
      <p:sp>
        <p:nvSpPr>
          <p:cNvPr id="3" name="Footer Placeholder 2">
            <a:extLst>
              <a:ext uri="{FF2B5EF4-FFF2-40B4-BE49-F238E27FC236}">
                <a16:creationId xmlns:a16="http://schemas.microsoft.com/office/drawing/2014/main" id="{B0ADFFD7-358F-4334-BA5E-CFC82C95CE4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22E530F-4617-474E-A425-647433E5D311}"/>
              </a:ext>
            </a:extLst>
          </p:cNvPr>
          <p:cNvSpPr>
            <a:spLocks noGrp="1"/>
          </p:cNvSpPr>
          <p:nvPr>
            <p:ph type="sldNum" sz="quarter" idx="12"/>
          </p:nvPr>
        </p:nvSpPr>
        <p:spPr/>
        <p:txBody>
          <a:bodyPr/>
          <a:lstStyle/>
          <a:p>
            <a:fld id="{A952C4A8-87D0-48D9-8D70-7515E78678C5}" type="slidenum">
              <a:rPr lang="en-GB" smtClean="0"/>
              <a:t>‹#›</a:t>
            </a:fld>
            <a:endParaRPr lang="en-GB"/>
          </a:p>
        </p:txBody>
      </p:sp>
    </p:spTree>
    <p:extLst>
      <p:ext uri="{BB962C8B-B14F-4D97-AF65-F5344CB8AC3E}">
        <p14:creationId xmlns:p14="http://schemas.microsoft.com/office/powerpoint/2010/main" val="1070371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D54C8-7DFE-44B1-84EE-5C5E762D5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43314EF-7E36-4519-AEE6-9BA95B4C40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0BDE303-A8A2-4E19-8CA9-8ED3645AE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87AA05-DF06-45D8-A335-80FF4C63D5F9}"/>
              </a:ext>
            </a:extLst>
          </p:cNvPr>
          <p:cNvSpPr>
            <a:spLocks noGrp="1"/>
          </p:cNvSpPr>
          <p:nvPr>
            <p:ph type="dt" sz="half" idx="10"/>
          </p:nvPr>
        </p:nvSpPr>
        <p:spPr/>
        <p:txBody>
          <a:bodyPr/>
          <a:lstStyle/>
          <a:p>
            <a:fld id="{6441D0DF-C889-41BD-AB02-7F4D7270A897}" type="datetimeFigureOut">
              <a:rPr lang="en-GB" smtClean="0"/>
              <a:t>08/05/2023</a:t>
            </a:fld>
            <a:endParaRPr lang="en-GB"/>
          </a:p>
        </p:txBody>
      </p:sp>
      <p:sp>
        <p:nvSpPr>
          <p:cNvPr id="6" name="Footer Placeholder 5">
            <a:extLst>
              <a:ext uri="{FF2B5EF4-FFF2-40B4-BE49-F238E27FC236}">
                <a16:creationId xmlns:a16="http://schemas.microsoft.com/office/drawing/2014/main" id="{6017930D-C740-4F80-9895-ACAFB4F473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250DC4-44EF-489C-9C93-96974C6CBA51}"/>
              </a:ext>
            </a:extLst>
          </p:cNvPr>
          <p:cNvSpPr>
            <a:spLocks noGrp="1"/>
          </p:cNvSpPr>
          <p:nvPr>
            <p:ph type="sldNum" sz="quarter" idx="12"/>
          </p:nvPr>
        </p:nvSpPr>
        <p:spPr/>
        <p:txBody>
          <a:bodyPr/>
          <a:lstStyle/>
          <a:p>
            <a:fld id="{A952C4A8-87D0-48D9-8D70-7515E78678C5}" type="slidenum">
              <a:rPr lang="en-GB" smtClean="0"/>
              <a:t>‹#›</a:t>
            </a:fld>
            <a:endParaRPr lang="en-GB"/>
          </a:p>
        </p:txBody>
      </p:sp>
    </p:spTree>
    <p:extLst>
      <p:ext uri="{BB962C8B-B14F-4D97-AF65-F5344CB8AC3E}">
        <p14:creationId xmlns:p14="http://schemas.microsoft.com/office/powerpoint/2010/main" val="1215705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FCF48-5755-4AA3-9B76-C2D39DDF54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D40C6CC-2C92-46CF-A53B-EBE47CEBE9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E49E30B-C8DC-4D89-BBB4-B8B321FF9F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69A82F-73EE-4E1D-8B77-4B452C511980}"/>
              </a:ext>
            </a:extLst>
          </p:cNvPr>
          <p:cNvSpPr>
            <a:spLocks noGrp="1"/>
          </p:cNvSpPr>
          <p:nvPr>
            <p:ph type="dt" sz="half" idx="10"/>
          </p:nvPr>
        </p:nvSpPr>
        <p:spPr/>
        <p:txBody>
          <a:bodyPr/>
          <a:lstStyle/>
          <a:p>
            <a:fld id="{6441D0DF-C889-41BD-AB02-7F4D7270A897}" type="datetimeFigureOut">
              <a:rPr lang="en-GB" smtClean="0"/>
              <a:t>08/05/2023</a:t>
            </a:fld>
            <a:endParaRPr lang="en-GB"/>
          </a:p>
        </p:txBody>
      </p:sp>
      <p:sp>
        <p:nvSpPr>
          <p:cNvPr id="6" name="Footer Placeholder 5">
            <a:extLst>
              <a:ext uri="{FF2B5EF4-FFF2-40B4-BE49-F238E27FC236}">
                <a16:creationId xmlns:a16="http://schemas.microsoft.com/office/drawing/2014/main" id="{2CA8428A-288E-4D23-BCA0-1E37B64A39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B4E575-5E7D-4297-8D1F-D4D5927B0C50}"/>
              </a:ext>
            </a:extLst>
          </p:cNvPr>
          <p:cNvSpPr>
            <a:spLocks noGrp="1"/>
          </p:cNvSpPr>
          <p:nvPr>
            <p:ph type="sldNum" sz="quarter" idx="12"/>
          </p:nvPr>
        </p:nvSpPr>
        <p:spPr/>
        <p:txBody>
          <a:bodyPr/>
          <a:lstStyle/>
          <a:p>
            <a:fld id="{A952C4A8-87D0-48D9-8D70-7515E78678C5}" type="slidenum">
              <a:rPr lang="en-GB" smtClean="0"/>
              <a:t>‹#›</a:t>
            </a:fld>
            <a:endParaRPr lang="en-GB"/>
          </a:p>
        </p:txBody>
      </p:sp>
    </p:spTree>
    <p:extLst>
      <p:ext uri="{BB962C8B-B14F-4D97-AF65-F5344CB8AC3E}">
        <p14:creationId xmlns:p14="http://schemas.microsoft.com/office/powerpoint/2010/main" val="637976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15EC99-805A-46B0-94CC-7A24093B90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DBD56B-9409-4AEC-AB02-FAC14B8A54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39F497-01D4-4066-9B92-ECE7892C37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1D0DF-C889-41BD-AB02-7F4D7270A897}" type="datetimeFigureOut">
              <a:rPr lang="en-GB" smtClean="0"/>
              <a:t>08/05/2023</a:t>
            </a:fld>
            <a:endParaRPr lang="en-GB"/>
          </a:p>
        </p:txBody>
      </p:sp>
      <p:sp>
        <p:nvSpPr>
          <p:cNvPr id="5" name="Footer Placeholder 4">
            <a:extLst>
              <a:ext uri="{FF2B5EF4-FFF2-40B4-BE49-F238E27FC236}">
                <a16:creationId xmlns:a16="http://schemas.microsoft.com/office/drawing/2014/main" id="{AD0A1223-83DF-401A-9AE9-A997285B79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DD3557-F4F9-4647-BC5E-4647CB43D5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2C4A8-87D0-48D9-8D70-7515E78678C5}" type="slidenum">
              <a:rPr lang="en-GB" smtClean="0"/>
              <a:t>‹#›</a:t>
            </a:fld>
            <a:endParaRPr lang="en-GB"/>
          </a:p>
        </p:txBody>
      </p:sp>
    </p:spTree>
    <p:extLst>
      <p:ext uri="{BB962C8B-B14F-4D97-AF65-F5344CB8AC3E}">
        <p14:creationId xmlns:p14="http://schemas.microsoft.com/office/powerpoint/2010/main" val="395309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www.inspiringscotland.org.uk/what-we-do/specialist-volunteer-network-1/"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940958E4-CC1E-48CD-BBED-E3A4806091C1}"/>
              </a:ext>
            </a:extLst>
          </p:cNvPr>
          <p:cNvPicPr>
            <a:picLocks noChangeAspect="1"/>
          </p:cNvPicPr>
          <p:nvPr/>
        </p:nvPicPr>
        <p:blipFill rotWithShape="1">
          <a:blip r:embed="rId3">
            <a:extLst>
              <a:ext uri="{28A0092B-C50C-407E-A947-70E740481C1C}">
                <a14:useLocalDpi xmlns:a14="http://schemas.microsoft.com/office/drawing/2010/main" val="0"/>
              </a:ext>
            </a:extLst>
          </a:blip>
          <a:srcRect l="10046" t="21531" r="3493" b="16216"/>
          <a:stretch/>
        </p:blipFill>
        <p:spPr>
          <a:xfrm>
            <a:off x="9879900" y="4660490"/>
            <a:ext cx="2312100" cy="1664711"/>
          </a:xfrm>
          <a:prstGeom prst="rect">
            <a:avLst/>
          </a:prstGeom>
        </p:spPr>
      </p:pic>
      <p:sp>
        <p:nvSpPr>
          <p:cNvPr id="2" name="Rectangle 1">
            <a:extLst>
              <a:ext uri="{FF2B5EF4-FFF2-40B4-BE49-F238E27FC236}">
                <a16:creationId xmlns:a16="http://schemas.microsoft.com/office/drawing/2014/main" id="{286B05D2-8CA7-4B00-B18F-4583AC3DDD7B}"/>
              </a:ext>
            </a:extLst>
          </p:cNvPr>
          <p:cNvSpPr/>
          <p:nvPr/>
        </p:nvSpPr>
        <p:spPr>
          <a:xfrm>
            <a:off x="0" y="6705600"/>
            <a:ext cx="12192000" cy="152400"/>
          </a:xfrm>
          <a:prstGeom prst="rect">
            <a:avLst/>
          </a:prstGeom>
          <a:solidFill>
            <a:srgbClr val="467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Lorem ipsum dolor sit amet, consectetur adipiscing elit. Curabitur non pulvinar lacus. Fusce at purus arcu. Pellentesque varius erat et mi dapibus, nec cursus turpis consequat. Nam tempus id nibh vitae imperdiet.">
            <a:extLst>
              <a:ext uri="{FF2B5EF4-FFF2-40B4-BE49-F238E27FC236}">
                <a16:creationId xmlns:a16="http://schemas.microsoft.com/office/drawing/2014/main" id="{5A854DC0-4351-4F18-BDB1-13B199BAB172}"/>
              </a:ext>
            </a:extLst>
          </p:cNvPr>
          <p:cNvSpPr/>
          <p:nvPr/>
        </p:nvSpPr>
        <p:spPr>
          <a:xfrm>
            <a:off x="698878" y="3037449"/>
            <a:ext cx="4745612" cy="41876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just" defTabSz="457200">
              <a:lnSpc>
                <a:spcPct val="120000"/>
              </a:lnSpc>
              <a:defRPr sz="3200">
                <a:solidFill>
                  <a:srgbClr val="343E49"/>
                </a:solidFill>
                <a:latin typeface="Bell MT"/>
                <a:ea typeface="Bell MT"/>
                <a:cs typeface="Bell MT"/>
                <a:sym typeface="Bell MT"/>
              </a:defRPr>
            </a:lvl1p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33E48"/>
              </a:solidFill>
              <a:effectLst/>
              <a:uLnTx/>
              <a:uFillTx/>
              <a:latin typeface="Bell MT" panose="02020503060305020303" pitchFamily="18" charset="0"/>
              <a:sym typeface="Bell MT"/>
            </a:endParaRPr>
          </a:p>
        </p:txBody>
      </p:sp>
      <p:sp>
        <p:nvSpPr>
          <p:cNvPr id="6" name="Section Title">
            <a:extLst>
              <a:ext uri="{FF2B5EF4-FFF2-40B4-BE49-F238E27FC236}">
                <a16:creationId xmlns:a16="http://schemas.microsoft.com/office/drawing/2014/main" id="{01E18CAA-44D2-4782-B296-D9C0FFE60CC5}"/>
              </a:ext>
            </a:extLst>
          </p:cNvPr>
          <p:cNvSpPr/>
          <p:nvPr/>
        </p:nvSpPr>
        <p:spPr>
          <a:xfrm>
            <a:off x="291079" y="353247"/>
            <a:ext cx="3339722" cy="59503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6400" b="1">
                <a:solidFill>
                  <a:srgbClr val="447B7E"/>
                </a:solidFill>
                <a:latin typeface="Century Gothic"/>
                <a:ea typeface="Century Gothic"/>
                <a:cs typeface="Century Gothic"/>
                <a:sym typeface="Century Gothic"/>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200" b="1" i="0" u="none" strike="noStrike" kern="1200" cap="none" spc="0" normalizeH="0" baseline="0" noProof="0">
              <a:ln>
                <a:noFill/>
              </a:ln>
              <a:solidFill>
                <a:srgbClr val="447B7E"/>
              </a:solidFill>
              <a:effectLst/>
              <a:uLnTx/>
              <a:uFillTx/>
              <a:latin typeface="Century Gothic"/>
              <a:sym typeface="Century Gothic"/>
            </a:endParaRPr>
          </a:p>
        </p:txBody>
      </p:sp>
      <p:sp>
        <p:nvSpPr>
          <p:cNvPr id="7" name="Rectangle 6">
            <a:extLst>
              <a:ext uri="{FF2B5EF4-FFF2-40B4-BE49-F238E27FC236}">
                <a16:creationId xmlns:a16="http://schemas.microsoft.com/office/drawing/2014/main" id="{B7DABB05-12AE-4AC6-BFDF-062F0E413603}"/>
              </a:ext>
            </a:extLst>
          </p:cNvPr>
          <p:cNvSpPr/>
          <p:nvPr/>
        </p:nvSpPr>
        <p:spPr>
          <a:xfrm>
            <a:off x="698878" y="960924"/>
            <a:ext cx="418722" cy="60285"/>
          </a:xfrm>
          <a:prstGeom prst="rect">
            <a:avLst/>
          </a:prstGeom>
          <a:solidFill>
            <a:srgbClr val="467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food&#10;&#10;Description automatically generated">
            <a:extLst>
              <a:ext uri="{FF2B5EF4-FFF2-40B4-BE49-F238E27FC236}">
                <a16:creationId xmlns:a16="http://schemas.microsoft.com/office/drawing/2014/main" id="{F02D1C47-B575-4D43-96B6-9B74912EF0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2805" y="2415700"/>
            <a:ext cx="1715030" cy="1463286"/>
          </a:xfrm>
          <a:prstGeom prst="rect">
            <a:avLst/>
          </a:prstGeom>
        </p:spPr>
      </p:pic>
      <p:sp>
        <p:nvSpPr>
          <p:cNvPr id="3" name="AutoShape 2">
            <a:extLst>
              <a:ext uri="{FF2B5EF4-FFF2-40B4-BE49-F238E27FC236}">
                <a16:creationId xmlns:a16="http://schemas.microsoft.com/office/drawing/2014/main" id="{0FC9F666-3CB1-260C-61DF-629206AAFB05}"/>
              </a:ext>
            </a:extLst>
          </p:cNvPr>
          <p:cNvSpPr/>
          <p:nvPr/>
        </p:nvSpPr>
        <p:spPr>
          <a:xfrm>
            <a:off x="0" y="-37071"/>
            <a:ext cx="12192000" cy="1549400"/>
          </a:xfrm>
          <a:prstGeom prst="rect">
            <a:avLst/>
          </a:prstGeom>
          <a:solidFill>
            <a:srgbClr val="46797B"/>
          </a:solidFill>
        </p:spPr>
      </p:sp>
      <p:sp>
        <p:nvSpPr>
          <p:cNvPr id="9" name="TextBox 3">
            <a:extLst>
              <a:ext uri="{FF2B5EF4-FFF2-40B4-BE49-F238E27FC236}">
                <a16:creationId xmlns:a16="http://schemas.microsoft.com/office/drawing/2014/main" id="{86E10445-6159-3460-D75A-38F1EA7612A4}"/>
              </a:ext>
            </a:extLst>
          </p:cNvPr>
          <p:cNvSpPr txBox="1"/>
          <p:nvPr/>
        </p:nvSpPr>
        <p:spPr>
          <a:xfrm>
            <a:off x="468112" y="647700"/>
            <a:ext cx="10824001" cy="1463286"/>
          </a:xfrm>
          <a:prstGeom prst="rect">
            <a:avLst/>
          </a:prstGeom>
        </p:spPr>
        <p:txBody>
          <a:bodyPr wrap="square" lIns="0" tIns="0" rIns="0" bIns="0" rtlCol="0" anchor="t">
            <a:spAutoFit/>
          </a:bodyPr>
          <a:lstStyle/>
          <a:p>
            <a:pPr>
              <a:lnSpc>
                <a:spcPts val="2755"/>
              </a:lnSpc>
              <a:defRPr/>
            </a:pPr>
            <a:r>
              <a:rPr lang="en-US" sz="4000" b="1" spc="-63">
                <a:solidFill>
                  <a:srgbClr val="FFFFFF"/>
                </a:solidFill>
                <a:latin typeface="Arial" panose="020B0604020202020204" pitchFamily="34" charset="0"/>
                <a:cs typeface="Arial" panose="020B0604020202020204" pitchFamily="34" charset="0"/>
              </a:rPr>
              <a:t>The secret sauce of  Specialist Volunteering </a:t>
            </a:r>
            <a:r>
              <a:rPr lang="en-US" sz="4000" b="1" spc="-63">
                <a:solidFill>
                  <a:srgbClr val="FFFFFF"/>
                </a:solidFill>
                <a:latin typeface="Arial" panose="020B0604020202020204" pitchFamily="34" charset="0"/>
                <a:cs typeface="Arial" panose="020B0604020202020204" pitchFamily="34" charset="0"/>
                <a:sym typeface="Century Gothic"/>
              </a:rPr>
              <a:t>  </a:t>
            </a:r>
          </a:p>
          <a:p>
            <a:pPr marL="0" marR="0" lvl="0" indent="0" algn="l" defTabSz="914400" rtl="0" eaLnBrk="1" fontAlgn="auto" latinLnBrk="0" hangingPunct="1">
              <a:lnSpc>
                <a:spcPts val="2755"/>
              </a:lnSpc>
              <a:spcBef>
                <a:spcPts val="0"/>
              </a:spcBef>
              <a:spcAft>
                <a:spcPts val="0"/>
              </a:spcAft>
              <a:buClrTx/>
              <a:buSzTx/>
              <a:buFontTx/>
              <a:buNone/>
              <a:tabLst/>
              <a:defRPr/>
            </a:pPr>
            <a:endParaRPr kumimoji="0" lang="en-US" sz="4000" b="1" i="0" u="none" strike="noStrike" kern="1200" cap="none" spc="-63"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2755"/>
              </a:lnSpc>
              <a:spcBef>
                <a:spcPts val="0"/>
              </a:spcBef>
              <a:spcAft>
                <a:spcPts val="0"/>
              </a:spcAft>
              <a:buClrTx/>
              <a:buSzTx/>
              <a:buFontTx/>
              <a:buNone/>
              <a:tabLst/>
              <a:defRPr/>
            </a:pPr>
            <a:endParaRPr kumimoji="0" lang="en-US" sz="4000" b="1" i="0" u="none" strike="noStrike" kern="1200" cap="none" spc="-63"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2755"/>
              </a:lnSpc>
              <a:spcBef>
                <a:spcPts val="0"/>
              </a:spcBef>
              <a:spcAft>
                <a:spcPts val="0"/>
              </a:spcAft>
              <a:buClrTx/>
              <a:buSzTx/>
              <a:buFontTx/>
              <a:buNone/>
              <a:tabLst/>
              <a:defRPr/>
            </a:pPr>
            <a:endParaRPr kumimoji="0" lang="en-US" sz="4000" b="1" i="0" u="none" strike="noStrike" kern="1200" cap="none" spc="-63"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Lorem ipsum dolor sit amet, consectetur adipiscing elit. Curabitur non pulvinar lacus. Fusce at purus arcu. Pellentesque varius erat et mi dapibus, nec cursus turpis consequat. Nam tempus id nibh vitae imperdiet.">
            <a:extLst>
              <a:ext uri="{FF2B5EF4-FFF2-40B4-BE49-F238E27FC236}">
                <a16:creationId xmlns:a16="http://schemas.microsoft.com/office/drawing/2014/main" id="{B77D93D9-EA13-FA9F-98C8-484C9BCABD4C}"/>
              </a:ext>
            </a:extLst>
          </p:cNvPr>
          <p:cNvSpPr/>
          <p:nvPr/>
        </p:nvSpPr>
        <p:spPr>
          <a:xfrm>
            <a:off x="468112" y="1708108"/>
            <a:ext cx="9614693" cy="507049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just" defTabSz="457200">
              <a:lnSpc>
                <a:spcPct val="120000"/>
              </a:lnSpc>
              <a:defRPr sz="3200">
                <a:solidFill>
                  <a:srgbClr val="343E49"/>
                </a:solidFill>
                <a:latin typeface="Bell MT"/>
                <a:ea typeface="Bell MT"/>
                <a:cs typeface="Bell MT"/>
                <a:sym typeface="Bell MT"/>
              </a:defRPr>
            </a:lvl1pPr>
          </a:lstStyle>
          <a:p>
            <a:pPr marL="360000" indent="-360000" algn="l">
              <a:lnSpc>
                <a:spcPct val="100000"/>
              </a:lnSpc>
              <a:spcAft>
                <a:spcPts val="1200"/>
              </a:spcAft>
              <a:buFont typeface="Arial" panose="020B0604020202020204" pitchFamily="34" charset="0"/>
              <a:buChar char="•"/>
              <a:defRPr/>
            </a:pPr>
            <a:r>
              <a:rPr kumimoji="0" lang="en-GB" sz="20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Bell MT"/>
              </a:rPr>
              <a:t>Managed and funded by </a:t>
            </a:r>
            <a:r>
              <a:rPr lang="en-GB" sz="2000">
                <a:solidFill>
                  <a:schemeClr val="tx1"/>
                </a:solidFill>
                <a:latin typeface="Arial" panose="020B0604020202020204" pitchFamily="34" charset="0"/>
                <a:cs typeface="Arial" panose="020B0604020202020204" pitchFamily="34" charset="0"/>
              </a:rPr>
              <a:t>Inspiring Scotland but open to all Scottish third sector organisations</a:t>
            </a:r>
          </a:p>
          <a:p>
            <a:pPr marL="342900" marR="0" lvl="0"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000">
                <a:solidFill>
                  <a:schemeClr val="tx1"/>
                </a:solidFill>
                <a:latin typeface="Arial" panose="020B0604020202020204" pitchFamily="34" charset="0"/>
                <a:cs typeface="Arial" panose="020B0604020202020204" pitchFamily="34" charset="0"/>
              </a:rPr>
              <a:t>Reactive to ever-changing demand in the sector </a:t>
            </a:r>
            <a:br>
              <a:rPr lang="en-GB" sz="2000">
                <a:solidFill>
                  <a:schemeClr val="tx1"/>
                </a:solidFill>
                <a:latin typeface="Arial" panose="020B0604020202020204" pitchFamily="34" charset="0"/>
                <a:cs typeface="Arial" panose="020B0604020202020204" pitchFamily="34" charset="0"/>
              </a:rPr>
            </a:br>
            <a:r>
              <a:rPr lang="en-GB" sz="2000">
                <a:solidFill>
                  <a:schemeClr val="tx1"/>
                </a:solidFill>
                <a:latin typeface="Arial" panose="020B0604020202020204" pitchFamily="34" charset="0"/>
                <a:cs typeface="Arial" panose="020B0604020202020204" pitchFamily="34" charset="0"/>
              </a:rPr>
              <a:t>- regular mapping of the 700+ charities in our portfolios</a:t>
            </a:r>
          </a:p>
          <a:p>
            <a:pPr marL="342900" lvl="0" indent="-342900" algn="l">
              <a:lnSpc>
                <a:spcPct val="100000"/>
              </a:lnSpc>
              <a:spcAft>
                <a:spcPts val="1200"/>
              </a:spcAft>
              <a:buFont typeface="Arial" panose="020B0604020202020204" pitchFamily="34" charset="0"/>
              <a:buChar char="•"/>
              <a:defRPr/>
            </a:pPr>
            <a:r>
              <a:rPr lang="en-GB" sz="2000">
                <a:solidFill>
                  <a:schemeClr val="tx1"/>
                </a:solidFill>
                <a:latin typeface="Arial" panose="020B0604020202020204" pitchFamily="34" charset="0"/>
                <a:cs typeface="Arial" panose="020B0604020202020204" pitchFamily="34" charset="0"/>
              </a:rPr>
              <a:t>Great way to foster collaboration with the private sector and the third sector - raising awareness of social issues and create lasting change</a:t>
            </a:r>
          </a:p>
          <a:p>
            <a:pPr marL="360000" lvl="0" indent="-360000" algn="l">
              <a:lnSpc>
                <a:spcPct val="100000"/>
              </a:lnSpc>
              <a:spcAft>
                <a:spcPts val="1200"/>
              </a:spcAft>
              <a:buFont typeface="Arial" panose="020B0604020202020204" pitchFamily="34" charset="0"/>
              <a:buChar char="•"/>
              <a:defRPr/>
            </a:pPr>
            <a:r>
              <a:rPr lang="en-GB" sz="2000">
                <a:solidFill>
                  <a:schemeClr val="tx1"/>
                </a:solidFill>
                <a:latin typeface="Arial" panose="020B0604020202020204" pitchFamily="34" charset="0"/>
                <a:cs typeface="Arial" panose="020B0604020202020204" pitchFamily="34" charset="0"/>
              </a:rPr>
              <a:t>Free expert advice saves charities money but the softer outcomes of building sustainability, resilience and moving organisations forwards is invaluable </a:t>
            </a:r>
          </a:p>
          <a:p>
            <a:pPr marL="360000" indent="-360000" algn="l">
              <a:lnSpc>
                <a:spcPct val="100000"/>
              </a:lnSpc>
              <a:spcAft>
                <a:spcPts val="1200"/>
              </a:spcAft>
              <a:buFont typeface="Arial" panose="020B0604020202020204" pitchFamily="34" charset="0"/>
              <a:buChar char="•"/>
              <a:defRPr/>
            </a:pPr>
            <a:r>
              <a:rPr lang="en-GB" sz="2000">
                <a:solidFill>
                  <a:schemeClr val="tx1"/>
                </a:solidFill>
                <a:latin typeface="Arial" panose="020B0604020202020204" pitchFamily="34" charset="0"/>
                <a:cs typeface="Arial" panose="020B0604020202020204" pitchFamily="34" charset="0"/>
              </a:rPr>
              <a:t>Long-standing record of tailored support for the third sector making the SVN unique by size, effectiveness and reach</a:t>
            </a:r>
          </a:p>
          <a:p>
            <a:pPr marL="360000" indent="-360000" algn="l">
              <a:lnSpc>
                <a:spcPct val="100000"/>
              </a:lnSpc>
              <a:spcAft>
                <a:spcPts val="1200"/>
              </a:spcAft>
              <a:buFont typeface="Arial" panose="020B0604020202020204" pitchFamily="34" charset="0"/>
              <a:buChar char="•"/>
              <a:defRPr/>
            </a:pPr>
            <a:r>
              <a:rPr lang="en-GB" sz="2000">
                <a:solidFill>
                  <a:schemeClr val="tx1"/>
                </a:solidFill>
                <a:latin typeface="Arial" panose="020B0604020202020204" pitchFamily="34" charset="0"/>
                <a:cs typeface="Arial" panose="020B0604020202020204" pitchFamily="34" charset="0"/>
              </a:rPr>
              <a:t>Ability to inform and influence thinking around the growth of professional pro bono through membership of the UK and global pro bono organisations</a:t>
            </a:r>
            <a:endParaRPr kumimoji="0" lang="en-GB" sz="2000" b="0" i="0" u="none" strike="noStrike" kern="1200" cap="none" spc="0" normalizeH="0" baseline="0" noProof="0">
              <a:ln>
                <a:noFill/>
              </a:ln>
              <a:solidFill>
                <a:srgbClr val="343E49"/>
              </a:solidFill>
              <a:effectLst/>
              <a:uLnTx/>
              <a:uFillTx/>
              <a:latin typeface="Arial" panose="020B0604020202020204" pitchFamily="34" charset="0"/>
              <a:cs typeface="Arial" panose="020B0604020202020204" pitchFamily="34" charset="0"/>
              <a:sym typeface="Bell MT"/>
            </a:endParaRPr>
          </a:p>
          <a:p>
            <a:pPr marL="360000" marR="0" lvl="0" indent="-3600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a:ln>
                <a:noFill/>
              </a:ln>
              <a:solidFill>
                <a:srgbClr val="343E49"/>
              </a:solidFill>
              <a:effectLst/>
              <a:uLnTx/>
              <a:uFillTx/>
              <a:latin typeface="Bell MT" panose="02020503060305020303" pitchFamily="18" charset="0"/>
              <a:sym typeface="Bell MT"/>
            </a:endParaRPr>
          </a:p>
        </p:txBody>
      </p:sp>
    </p:spTree>
    <p:extLst>
      <p:ext uri="{BB962C8B-B14F-4D97-AF65-F5344CB8AC3E}">
        <p14:creationId xmlns:p14="http://schemas.microsoft.com/office/powerpoint/2010/main" val="577930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87FEC42-C156-4E4F-9D5A-3AF9F0045D78}"/>
              </a:ext>
            </a:extLst>
          </p:cNvPr>
          <p:cNvGrpSpPr/>
          <p:nvPr/>
        </p:nvGrpSpPr>
        <p:grpSpPr>
          <a:xfrm>
            <a:off x="500050" y="1942737"/>
            <a:ext cx="8331198" cy="2568305"/>
            <a:chOff x="698878" y="1709532"/>
            <a:chExt cx="8550225" cy="3103328"/>
          </a:xfrm>
        </p:grpSpPr>
        <p:pic>
          <p:nvPicPr>
            <p:cNvPr id="9" name="Picture 8">
              <a:extLst>
                <a:ext uri="{FF2B5EF4-FFF2-40B4-BE49-F238E27FC236}">
                  <a16:creationId xmlns:a16="http://schemas.microsoft.com/office/drawing/2014/main" id="{99A63FF1-EC19-4E4C-9BB3-C89C3D8B9EE7}"/>
                </a:ext>
              </a:extLst>
            </p:cNvPr>
            <p:cNvPicPr>
              <a:picLocks noChangeAspect="1"/>
            </p:cNvPicPr>
            <p:nvPr/>
          </p:nvPicPr>
          <p:blipFill rotWithShape="1">
            <a:blip r:embed="rId3"/>
            <a:srcRect l="28636" t="52179" r="6980" b="18407"/>
            <a:stretch/>
          </p:blipFill>
          <p:spPr>
            <a:xfrm>
              <a:off x="698878" y="2128300"/>
              <a:ext cx="8550225" cy="2684560"/>
            </a:xfrm>
            <a:prstGeom prst="rect">
              <a:avLst/>
            </a:prstGeom>
          </p:spPr>
        </p:pic>
        <p:sp>
          <p:nvSpPr>
            <p:cNvPr id="3" name="Rectangle 2">
              <a:extLst>
                <a:ext uri="{FF2B5EF4-FFF2-40B4-BE49-F238E27FC236}">
                  <a16:creationId xmlns:a16="http://schemas.microsoft.com/office/drawing/2014/main" id="{DA61B323-70A2-4E1A-AC27-EDB7858C2B0E}"/>
                </a:ext>
              </a:extLst>
            </p:cNvPr>
            <p:cNvSpPr/>
            <p:nvPr/>
          </p:nvSpPr>
          <p:spPr>
            <a:xfrm>
              <a:off x="805070" y="1709532"/>
              <a:ext cx="1798982" cy="418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descr="A close up of a sign&#10;&#10;Description automatically generated">
            <a:extLst>
              <a:ext uri="{FF2B5EF4-FFF2-40B4-BE49-F238E27FC236}">
                <a16:creationId xmlns:a16="http://schemas.microsoft.com/office/drawing/2014/main" id="{940958E4-CC1E-48CD-BBED-E3A4806091C1}"/>
              </a:ext>
            </a:extLst>
          </p:cNvPr>
          <p:cNvPicPr>
            <a:picLocks noChangeAspect="1"/>
          </p:cNvPicPr>
          <p:nvPr/>
        </p:nvPicPr>
        <p:blipFill rotWithShape="1">
          <a:blip r:embed="rId4">
            <a:extLst>
              <a:ext uri="{28A0092B-C50C-407E-A947-70E740481C1C}">
                <a14:useLocalDpi xmlns:a14="http://schemas.microsoft.com/office/drawing/2010/main" val="0"/>
              </a:ext>
            </a:extLst>
          </a:blip>
          <a:srcRect l="10046" t="21531" r="3493" b="16216"/>
          <a:stretch/>
        </p:blipFill>
        <p:spPr>
          <a:xfrm>
            <a:off x="9488128" y="4660490"/>
            <a:ext cx="2703872" cy="1946787"/>
          </a:xfrm>
          <a:prstGeom prst="rect">
            <a:avLst/>
          </a:prstGeom>
        </p:spPr>
      </p:pic>
      <p:sp>
        <p:nvSpPr>
          <p:cNvPr id="2" name="Rectangle 1">
            <a:extLst>
              <a:ext uri="{FF2B5EF4-FFF2-40B4-BE49-F238E27FC236}">
                <a16:creationId xmlns:a16="http://schemas.microsoft.com/office/drawing/2014/main" id="{286B05D2-8CA7-4B00-B18F-4583AC3DDD7B}"/>
              </a:ext>
            </a:extLst>
          </p:cNvPr>
          <p:cNvSpPr/>
          <p:nvPr/>
        </p:nvSpPr>
        <p:spPr>
          <a:xfrm>
            <a:off x="0" y="6705600"/>
            <a:ext cx="12192000" cy="152400"/>
          </a:xfrm>
          <a:prstGeom prst="rect">
            <a:avLst/>
          </a:prstGeom>
          <a:solidFill>
            <a:srgbClr val="467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Lorem ipsum dolor sit amet, consectetur adipiscing elit. Curabitur non pulvinar lacus. Fusce at purus arcu. Pellentesque varius erat et mi dapibus, nec cursus turpis consequat. Nam tempus id nibh vitae imperdiet.">
            <a:extLst>
              <a:ext uri="{FF2B5EF4-FFF2-40B4-BE49-F238E27FC236}">
                <a16:creationId xmlns:a16="http://schemas.microsoft.com/office/drawing/2014/main" id="{5A854DC0-4351-4F18-BDB1-13B199BAB172}"/>
              </a:ext>
            </a:extLst>
          </p:cNvPr>
          <p:cNvSpPr/>
          <p:nvPr/>
        </p:nvSpPr>
        <p:spPr>
          <a:xfrm>
            <a:off x="908239" y="3054093"/>
            <a:ext cx="4745612" cy="41876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just" defTabSz="457200">
              <a:lnSpc>
                <a:spcPct val="120000"/>
              </a:lnSpc>
              <a:defRPr sz="3200">
                <a:solidFill>
                  <a:srgbClr val="343E49"/>
                </a:solidFill>
                <a:latin typeface="Bell MT"/>
                <a:ea typeface="Bell MT"/>
                <a:cs typeface="Bell MT"/>
                <a:sym typeface="Bell MT"/>
              </a:defRPr>
            </a:lvl1pPr>
          </a:lstStyle>
          <a:p>
            <a:pPr marL="0" marR="0" lvl="0" indent="0" algn="l" defTabSz="457200" rtl="0" eaLnBrk="1" fontAlgn="auto" latinLnBrk="0" hangingPunct="1">
              <a:lnSpc>
                <a:spcPct val="12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33E48"/>
              </a:solidFill>
              <a:effectLst/>
              <a:uLnTx/>
              <a:uFillTx/>
              <a:latin typeface="Bell MT" panose="02020503060305020303" pitchFamily="18" charset="0"/>
              <a:sym typeface="Bell MT"/>
            </a:endParaRPr>
          </a:p>
        </p:txBody>
      </p:sp>
      <p:sp>
        <p:nvSpPr>
          <p:cNvPr id="6" name="Section Title">
            <a:extLst>
              <a:ext uri="{FF2B5EF4-FFF2-40B4-BE49-F238E27FC236}">
                <a16:creationId xmlns:a16="http://schemas.microsoft.com/office/drawing/2014/main" id="{01E18CAA-44D2-4782-B296-D9C0FFE60CC5}"/>
              </a:ext>
            </a:extLst>
          </p:cNvPr>
          <p:cNvSpPr/>
          <p:nvPr/>
        </p:nvSpPr>
        <p:spPr>
          <a:xfrm>
            <a:off x="291079" y="353247"/>
            <a:ext cx="3339722" cy="59503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6400" b="1">
                <a:solidFill>
                  <a:srgbClr val="447B7E"/>
                </a:solidFill>
                <a:latin typeface="Century Gothic"/>
                <a:ea typeface="Century Gothic"/>
                <a:cs typeface="Century Gothic"/>
                <a:sym typeface="Century Gothic"/>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200" b="1" i="0" u="none" strike="noStrike" kern="1200" cap="none" spc="0" normalizeH="0" baseline="0" noProof="0">
              <a:ln>
                <a:noFill/>
              </a:ln>
              <a:solidFill>
                <a:srgbClr val="447B7E"/>
              </a:solidFill>
              <a:effectLst/>
              <a:uLnTx/>
              <a:uFillTx/>
              <a:latin typeface="Century Gothic"/>
              <a:sym typeface="Century Gothic"/>
            </a:endParaRPr>
          </a:p>
        </p:txBody>
      </p:sp>
      <p:sp>
        <p:nvSpPr>
          <p:cNvPr id="7" name="Rectangle 6">
            <a:extLst>
              <a:ext uri="{FF2B5EF4-FFF2-40B4-BE49-F238E27FC236}">
                <a16:creationId xmlns:a16="http://schemas.microsoft.com/office/drawing/2014/main" id="{B7DABB05-12AE-4AC6-BFDF-062F0E413603}"/>
              </a:ext>
            </a:extLst>
          </p:cNvPr>
          <p:cNvSpPr/>
          <p:nvPr/>
        </p:nvSpPr>
        <p:spPr>
          <a:xfrm>
            <a:off x="698878" y="960924"/>
            <a:ext cx="418722" cy="60285"/>
          </a:xfrm>
          <a:prstGeom prst="rect">
            <a:avLst/>
          </a:prstGeom>
          <a:solidFill>
            <a:srgbClr val="467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Section Title">
            <a:extLst>
              <a:ext uri="{FF2B5EF4-FFF2-40B4-BE49-F238E27FC236}">
                <a16:creationId xmlns:a16="http://schemas.microsoft.com/office/drawing/2014/main" id="{E650A3CB-769C-4FE6-9A16-B4788B75C7AC}"/>
              </a:ext>
            </a:extLst>
          </p:cNvPr>
          <p:cNvSpPr/>
          <p:nvPr/>
        </p:nvSpPr>
        <p:spPr>
          <a:xfrm>
            <a:off x="648079" y="277928"/>
            <a:ext cx="7114796" cy="59503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6400" b="1">
                <a:solidFill>
                  <a:srgbClr val="447B7E"/>
                </a:solidFill>
                <a:latin typeface="Century Gothic"/>
                <a:ea typeface="Century Gothic"/>
                <a:cs typeface="Century Gothic"/>
                <a:sym typeface="Century Gothic"/>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a:t>Our #ChangeMakers </a:t>
            </a:r>
            <a:r>
              <a:rPr kumimoji="0" lang="en-GB" sz="3200" b="1" i="0" u="none" strike="noStrike" kern="1200" cap="none" spc="0" normalizeH="0" baseline="0" noProof="0">
                <a:ln>
                  <a:noFill/>
                </a:ln>
                <a:solidFill>
                  <a:srgbClr val="447B7E"/>
                </a:solidFill>
                <a:effectLst/>
                <a:uLnTx/>
                <a:uFillTx/>
                <a:latin typeface="Century Gothic"/>
                <a:sym typeface="Century Gothic"/>
              </a:rPr>
              <a:t>  </a:t>
            </a:r>
            <a:endParaRPr kumimoji="0" sz="3200" b="1" i="0" u="none" strike="noStrike" kern="1200" cap="none" spc="0" normalizeH="0" baseline="0" noProof="0">
              <a:ln>
                <a:noFill/>
              </a:ln>
              <a:solidFill>
                <a:srgbClr val="447B7E"/>
              </a:solidFill>
              <a:effectLst/>
              <a:uLnTx/>
              <a:uFillTx/>
              <a:latin typeface="Century Gothic"/>
              <a:sym typeface="Century Gothic"/>
            </a:endParaRPr>
          </a:p>
        </p:txBody>
      </p:sp>
      <p:sp>
        <p:nvSpPr>
          <p:cNvPr id="14" name="Lorem ipsum dolor sit amet, consectetur adipiscing elit. Curabitur non pulvinar lacus. Fusce at purus arcu. Pellentesque varius erat et mi dapibus, nec cursus turpis consequat. Nam tempus id nibh vitae imperdiet.">
            <a:extLst>
              <a:ext uri="{FF2B5EF4-FFF2-40B4-BE49-F238E27FC236}">
                <a16:creationId xmlns:a16="http://schemas.microsoft.com/office/drawing/2014/main" id="{A17EA1F5-EEDA-4F0F-B200-A36E9BCBEE8C}"/>
              </a:ext>
            </a:extLst>
          </p:cNvPr>
          <p:cNvSpPr/>
          <p:nvPr/>
        </p:nvSpPr>
        <p:spPr>
          <a:xfrm>
            <a:off x="728480" y="4466790"/>
            <a:ext cx="8738997" cy="179536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just" defTabSz="457200">
              <a:lnSpc>
                <a:spcPct val="120000"/>
              </a:lnSpc>
              <a:defRPr sz="3200">
                <a:solidFill>
                  <a:srgbClr val="343E49"/>
                </a:solidFill>
                <a:latin typeface="Bell MT"/>
                <a:ea typeface="Bell MT"/>
                <a:cs typeface="Bell MT"/>
                <a:sym typeface="Bell MT"/>
              </a:defRPr>
            </a:lvl1pPr>
          </a:lstStyle>
          <a:p>
            <a:pPr marL="342900" lvl="0" indent="-342900" algn="l">
              <a:lnSpc>
                <a:spcPct val="100000"/>
              </a:lnSpc>
              <a:spcAft>
                <a:spcPts val="1200"/>
              </a:spcAft>
              <a:buFont typeface="Arial" panose="020B0604020202020204" pitchFamily="34" charset="0"/>
              <a:buChar char="•"/>
              <a:defRPr/>
            </a:pPr>
            <a:r>
              <a:rPr lang="en-GB" sz="2000">
                <a:solidFill>
                  <a:schemeClr val="tx1"/>
                </a:solidFill>
                <a:latin typeface="Arial" panose="020B0604020202020204" pitchFamily="34" charset="0"/>
                <a:cs typeface="Arial" panose="020B0604020202020204" pitchFamily="34" charset="0"/>
              </a:rPr>
              <a:t>Over </a:t>
            </a:r>
            <a:r>
              <a:rPr lang="en-GB" sz="2000" b="1">
                <a:solidFill>
                  <a:schemeClr val="tx1"/>
                </a:solidFill>
                <a:latin typeface="Arial" panose="020B0604020202020204" pitchFamily="34" charset="0"/>
                <a:cs typeface="Arial" panose="020B0604020202020204" pitchFamily="34" charset="0"/>
              </a:rPr>
              <a:t>3000 hours </a:t>
            </a:r>
            <a:r>
              <a:rPr lang="en-GB" sz="2000">
                <a:solidFill>
                  <a:schemeClr val="tx1"/>
                </a:solidFill>
                <a:latin typeface="Arial" panose="020B0604020202020204" pitchFamily="34" charset="0"/>
                <a:cs typeface="Arial" panose="020B0604020202020204" pitchFamily="34" charset="0"/>
              </a:rPr>
              <a:t>volunteered last year</a:t>
            </a:r>
          </a:p>
          <a:p>
            <a:pPr marL="342900" lvl="0" indent="-342900" algn="l">
              <a:lnSpc>
                <a:spcPct val="100000"/>
              </a:lnSpc>
              <a:spcAft>
                <a:spcPts val="1200"/>
              </a:spcAft>
              <a:buFont typeface="Arial" panose="020B0604020202020204" pitchFamily="34" charset="0"/>
              <a:buChar char="•"/>
              <a:defRPr/>
            </a:pPr>
            <a:r>
              <a:rPr kumimoji="0" lang="en-GB" sz="20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Bell MT"/>
              </a:rPr>
              <a:t>Over </a:t>
            </a:r>
            <a:r>
              <a:rPr kumimoji="0" lang="en-GB" sz="20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Bell MT"/>
              </a:rPr>
              <a:t>£650K </a:t>
            </a:r>
            <a:r>
              <a:rPr lang="en-GB" sz="2000">
                <a:solidFill>
                  <a:schemeClr val="tx1"/>
                </a:solidFill>
                <a:latin typeface="Arial" panose="020B0604020202020204" pitchFamily="34" charset="0"/>
                <a:cs typeface="Arial" panose="020B0604020202020204" pitchFamily="34" charset="0"/>
              </a:rPr>
              <a:t>of support delivered pro-bono </a:t>
            </a:r>
            <a:endParaRPr kumimoji="0" lang="en-GB" sz="20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Bell MT"/>
            </a:endParaRPr>
          </a:p>
          <a:p>
            <a:pPr marL="342900" lvl="0" indent="-342900" algn="l">
              <a:lnSpc>
                <a:spcPct val="100000"/>
              </a:lnSpc>
              <a:spcAft>
                <a:spcPts val="1200"/>
              </a:spcAft>
              <a:buFont typeface="Arial" panose="020B0604020202020204" pitchFamily="34" charset="0"/>
              <a:buChar char="•"/>
              <a:defRPr/>
            </a:pPr>
            <a:r>
              <a:rPr lang="en-GB" sz="2000">
                <a:solidFill>
                  <a:schemeClr val="tx1"/>
                </a:solidFill>
                <a:latin typeface="Arial" panose="020B0604020202020204" pitchFamily="34" charset="0"/>
                <a:cs typeface="Arial" panose="020B0604020202020204" pitchFamily="34" charset="0"/>
              </a:rPr>
              <a:t>Average of </a:t>
            </a:r>
            <a:r>
              <a:rPr lang="en-GB" sz="2000" b="1">
                <a:solidFill>
                  <a:schemeClr val="tx1"/>
                </a:solidFill>
                <a:latin typeface="Arial" panose="020B0604020202020204" pitchFamily="34" charset="0"/>
                <a:cs typeface="Arial" panose="020B0604020202020204" pitchFamily="34" charset="0"/>
              </a:rPr>
              <a:t>29</a:t>
            </a:r>
            <a:r>
              <a:rPr lang="en-GB" sz="2000">
                <a:solidFill>
                  <a:schemeClr val="tx1"/>
                </a:solidFill>
                <a:latin typeface="Arial" panose="020B0604020202020204" pitchFamily="34" charset="0"/>
                <a:cs typeface="Arial" panose="020B0604020202020204" pitchFamily="34" charset="0"/>
              </a:rPr>
              <a:t> requests a month (excluding SVN workshops)</a:t>
            </a:r>
          </a:p>
          <a:p>
            <a:pPr marL="342900" indent="-342900" algn="l">
              <a:lnSpc>
                <a:spcPct val="100000"/>
              </a:lnSpc>
              <a:spcAft>
                <a:spcPts val="1200"/>
              </a:spcAft>
              <a:buFont typeface="Arial" panose="020B0604020202020204" pitchFamily="34" charset="0"/>
              <a:buChar char="•"/>
              <a:defRPr/>
            </a:pPr>
            <a:r>
              <a:rPr lang="en-GB" sz="2000" b="1">
                <a:solidFill>
                  <a:schemeClr val="tx1"/>
                </a:solidFill>
                <a:latin typeface="Arial" panose="020B0604020202020204" pitchFamily="34" charset="0"/>
                <a:cs typeface="Arial" panose="020B0604020202020204" pitchFamily="34" charset="0"/>
              </a:rPr>
              <a:t>42</a:t>
            </a:r>
            <a:r>
              <a:rPr kumimoji="0" lang="en-GB" sz="20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Bell MT"/>
              </a:rPr>
              <a:t> active Trustee recruited from SVN</a:t>
            </a:r>
            <a:endParaRPr lang="en-GB" sz="2000">
              <a:solidFill>
                <a:schemeClr val="tx1"/>
              </a:solidFill>
              <a:latin typeface="Arial" panose="020B0604020202020204" pitchFamily="34" charset="0"/>
              <a:cs typeface="Arial" panose="020B0604020202020204" pitchFamily="34" charset="0"/>
            </a:endParaRPr>
          </a:p>
        </p:txBody>
      </p:sp>
      <p:sp>
        <p:nvSpPr>
          <p:cNvPr id="10" name="AutoShape 2">
            <a:extLst>
              <a:ext uri="{FF2B5EF4-FFF2-40B4-BE49-F238E27FC236}">
                <a16:creationId xmlns:a16="http://schemas.microsoft.com/office/drawing/2014/main" id="{E2924483-D00E-F418-A04F-A6EEB5AEC790}"/>
              </a:ext>
            </a:extLst>
          </p:cNvPr>
          <p:cNvSpPr/>
          <p:nvPr/>
        </p:nvSpPr>
        <p:spPr>
          <a:xfrm>
            <a:off x="-10160" y="-22906"/>
            <a:ext cx="12202160" cy="1548640"/>
          </a:xfrm>
          <a:prstGeom prst="rect">
            <a:avLst/>
          </a:prstGeom>
          <a:solidFill>
            <a:srgbClr val="46797B"/>
          </a:solidFill>
        </p:spPr>
        <p:txBody>
          <a:bodyPr/>
          <a:lstStyle/>
          <a:p>
            <a:endParaRPr lang="en-US" sz="4000" b="1">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9DA03C6-216E-3069-E576-A22202BE90BC}"/>
              </a:ext>
            </a:extLst>
          </p:cNvPr>
          <p:cNvSpPr txBox="1"/>
          <p:nvPr/>
        </p:nvSpPr>
        <p:spPr>
          <a:xfrm>
            <a:off x="411150" y="331408"/>
            <a:ext cx="7210828" cy="892552"/>
          </a:xfrm>
          <a:prstGeom prst="rect">
            <a:avLst/>
          </a:prstGeom>
          <a:noFill/>
        </p:spPr>
        <p:txBody>
          <a:bodyPr wrap="square" rtlCol="0">
            <a:spAutoFit/>
          </a:bodyPr>
          <a:lstStyle/>
          <a:p>
            <a:r>
              <a:rPr lang="en-US" sz="4000" b="1">
                <a:solidFill>
                  <a:schemeClr val="bg1"/>
                </a:solidFill>
                <a:latin typeface="Arial" panose="020B0604020202020204" pitchFamily="34" charset="0"/>
                <a:cs typeface="Arial" panose="020B0604020202020204" pitchFamily="34" charset="0"/>
              </a:rPr>
              <a:t>Our #Changemakers</a:t>
            </a:r>
            <a:endParaRPr lang="en-GB" sz="4000" b="1">
              <a:solidFill>
                <a:schemeClr val="bg1"/>
              </a:solidFill>
              <a:latin typeface="Arial" panose="020B0604020202020204" pitchFamily="34" charset="0"/>
              <a:cs typeface="Arial" panose="020B0604020202020204" pitchFamily="34" charset="0"/>
            </a:endParaRPr>
          </a:p>
          <a:p>
            <a:endParaRPr lang="en-GB" sz="1200"/>
          </a:p>
        </p:txBody>
      </p:sp>
      <p:pic>
        <p:nvPicPr>
          <p:cNvPr id="12" name="Picture 11" descr="Graphical user interface, application&#10;&#10;Description automatically generated">
            <a:extLst>
              <a:ext uri="{FF2B5EF4-FFF2-40B4-BE49-F238E27FC236}">
                <a16:creationId xmlns:a16="http://schemas.microsoft.com/office/drawing/2014/main" id="{279DD649-D101-436A-3DDF-BB5E5AD46B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4400" y="735222"/>
            <a:ext cx="3129100" cy="449387"/>
          </a:xfrm>
          <a:prstGeom prst="rect">
            <a:avLst/>
          </a:prstGeom>
        </p:spPr>
      </p:pic>
      <p:sp>
        <p:nvSpPr>
          <p:cNvPr id="15" name="Lorem ipsum dolor sit amet, consectetur adipiscing elit. Curabitur non pulvinar lacus. Fusce at purus arcu. Pellentesque varius erat et mi dapibus, nec cursus turpis consequat. Nam tempus id nibh vitae imperdiet.">
            <a:extLst>
              <a:ext uri="{FF2B5EF4-FFF2-40B4-BE49-F238E27FC236}">
                <a16:creationId xmlns:a16="http://schemas.microsoft.com/office/drawing/2014/main" id="{729BDFE6-1608-CA0D-F082-820448FDF07C}"/>
              </a:ext>
            </a:extLst>
          </p:cNvPr>
          <p:cNvSpPr/>
          <p:nvPr/>
        </p:nvSpPr>
        <p:spPr>
          <a:xfrm>
            <a:off x="500050" y="1650460"/>
            <a:ext cx="8738997" cy="47192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just" defTabSz="457200">
              <a:lnSpc>
                <a:spcPct val="120000"/>
              </a:lnSpc>
              <a:defRPr sz="3200">
                <a:solidFill>
                  <a:srgbClr val="343E49"/>
                </a:solidFill>
                <a:latin typeface="Bell MT"/>
                <a:ea typeface="Bell MT"/>
                <a:cs typeface="Bell MT"/>
                <a:sym typeface="Bell MT"/>
              </a:defRPr>
            </a:lvl1pPr>
          </a:lstStyle>
          <a:p>
            <a:pPr lvl="0" algn="l">
              <a:lnSpc>
                <a:spcPct val="100000"/>
              </a:lnSpc>
              <a:spcAft>
                <a:spcPts val="1200"/>
              </a:spcAft>
              <a:defRPr/>
            </a:pPr>
            <a:r>
              <a:rPr lang="en-US" sz="2400" b="1">
                <a:solidFill>
                  <a:srgbClr val="E9540D"/>
                </a:solidFill>
                <a:latin typeface="Arial" panose="020B0604020202020204" pitchFamily="34" charset="0"/>
                <a:cs typeface="Arial" panose="020B0604020202020204" pitchFamily="34" charset="0"/>
              </a:rPr>
              <a:t>Breakdown of Support </a:t>
            </a:r>
            <a:endParaRPr lang="en-GB" sz="2400" b="1">
              <a:solidFill>
                <a:srgbClr val="E9540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8770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940958E4-CC1E-48CD-BBED-E3A4806091C1}"/>
              </a:ext>
            </a:extLst>
          </p:cNvPr>
          <p:cNvPicPr>
            <a:picLocks noChangeAspect="1"/>
          </p:cNvPicPr>
          <p:nvPr/>
        </p:nvPicPr>
        <p:blipFill rotWithShape="1">
          <a:blip r:embed="rId3">
            <a:extLst>
              <a:ext uri="{28A0092B-C50C-407E-A947-70E740481C1C}">
                <a14:useLocalDpi xmlns:a14="http://schemas.microsoft.com/office/drawing/2010/main" val="0"/>
              </a:ext>
            </a:extLst>
          </a:blip>
          <a:srcRect l="10046" t="21531" r="3493" b="16216"/>
          <a:stretch/>
        </p:blipFill>
        <p:spPr>
          <a:xfrm>
            <a:off x="9488128" y="4660490"/>
            <a:ext cx="2703872" cy="1946787"/>
          </a:xfrm>
          <a:prstGeom prst="rect">
            <a:avLst/>
          </a:prstGeom>
        </p:spPr>
      </p:pic>
      <p:sp>
        <p:nvSpPr>
          <p:cNvPr id="2" name="Rectangle 1">
            <a:extLst>
              <a:ext uri="{FF2B5EF4-FFF2-40B4-BE49-F238E27FC236}">
                <a16:creationId xmlns:a16="http://schemas.microsoft.com/office/drawing/2014/main" id="{286B05D2-8CA7-4B00-B18F-4583AC3DDD7B}"/>
              </a:ext>
            </a:extLst>
          </p:cNvPr>
          <p:cNvSpPr/>
          <p:nvPr/>
        </p:nvSpPr>
        <p:spPr>
          <a:xfrm>
            <a:off x="0" y="6705600"/>
            <a:ext cx="12192000" cy="152400"/>
          </a:xfrm>
          <a:prstGeom prst="rect">
            <a:avLst/>
          </a:prstGeom>
          <a:solidFill>
            <a:srgbClr val="467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ection Title">
            <a:extLst>
              <a:ext uri="{FF2B5EF4-FFF2-40B4-BE49-F238E27FC236}">
                <a16:creationId xmlns:a16="http://schemas.microsoft.com/office/drawing/2014/main" id="{01E18CAA-44D2-4782-B296-D9C0FFE60CC5}"/>
              </a:ext>
            </a:extLst>
          </p:cNvPr>
          <p:cNvSpPr/>
          <p:nvPr/>
        </p:nvSpPr>
        <p:spPr>
          <a:xfrm>
            <a:off x="291079" y="353247"/>
            <a:ext cx="3339722" cy="59503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6400" b="1">
                <a:solidFill>
                  <a:srgbClr val="447B7E"/>
                </a:solidFill>
                <a:latin typeface="Century Gothic"/>
                <a:ea typeface="Century Gothic"/>
                <a:cs typeface="Century Gothic"/>
                <a:sym typeface="Century Gothic"/>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3200" b="1" i="0" u="none" strike="noStrike" kern="1200" cap="none" spc="0" normalizeH="0" baseline="0" noProof="0">
              <a:ln>
                <a:noFill/>
              </a:ln>
              <a:solidFill>
                <a:srgbClr val="447B7E"/>
              </a:solidFill>
              <a:effectLst/>
              <a:uLnTx/>
              <a:uFillTx/>
              <a:latin typeface="Century Gothic"/>
              <a:sym typeface="Century Gothic"/>
            </a:endParaRPr>
          </a:p>
        </p:txBody>
      </p:sp>
      <p:sp>
        <p:nvSpPr>
          <p:cNvPr id="7" name="Rectangle 6">
            <a:extLst>
              <a:ext uri="{FF2B5EF4-FFF2-40B4-BE49-F238E27FC236}">
                <a16:creationId xmlns:a16="http://schemas.microsoft.com/office/drawing/2014/main" id="{B7DABB05-12AE-4AC6-BFDF-062F0E413603}"/>
              </a:ext>
            </a:extLst>
          </p:cNvPr>
          <p:cNvSpPr/>
          <p:nvPr/>
        </p:nvSpPr>
        <p:spPr>
          <a:xfrm>
            <a:off x="698878" y="960924"/>
            <a:ext cx="418722" cy="60285"/>
          </a:xfrm>
          <a:prstGeom prst="rect">
            <a:avLst/>
          </a:prstGeom>
          <a:solidFill>
            <a:srgbClr val="467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CEA7F1FD-AF6E-45C7-9DD0-740E24F9836C}"/>
              </a:ext>
            </a:extLst>
          </p:cNvPr>
          <p:cNvPicPr>
            <a:picLocks noChangeAspect="1"/>
          </p:cNvPicPr>
          <p:nvPr/>
        </p:nvPicPr>
        <p:blipFill rotWithShape="1">
          <a:blip r:embed="rId4"/>
          <a:srcRect t="11430" b="6840"/>
          <a:stretch/>
        </p:blipFill>
        <p:spPr>
          <a:xfrm>
            <a:off x="698878" y="2046295"/>
            <a:ext cx="7860140" cy="3613624"/>
          </a:xfrm>
          <a:prstGeom prst="rect">
            <a:avLst/>
          </a:prstGeom>
        </p:spPr>
      </p:pic>
      <p:sp>
        <p:nvSpPr>
          <p:cNvPr id="3" name="TextBox 2">
            <a:extLst>
              <a:ext uri="{FF2B5EF4-FFF2-40B4-BE49-F238E27FC236}">
                <a16:creationId xmlns:a16="http://schemas.microsoft.com/office/drawing/2014/main" id="{1B5EBF24-8237-4D70-BF62-D99206FC415B}"/>
              </a:ext>
            </a:extLst>
          </p:cNvPr>
          <p:cNvSpPr txBox="1"/>
          <p:nvPr/>
        </p:nvSpPr>
        <p:spPr>
          <a:xfrm>
            <a:off x="9246450" y="3255545"/>
            <a:ext cx="2703872" cy="1015663"/>
          </a:xfrm>
          <a:prstGeom prst="rect">
            <a:avLst/>
          </a:prstGeom>
          <a:noFill/>
        </p:spPr>
        <p:txBody>
          <a:bodyPr wrap="square" rtlCol="0">
            <a:spAutoFit/>
          </a:bodyPr>
          <a:lstStyle/>
          <a:p>
            <a:pPr algn="ctr"/>
            <a:r>
              <a:rPr lang="en-US" sz="2000" err="1">
                <a:latin typeface="Arial" panose="020B0604020202020204" pitchFamily="34" charset="0"/>
                <a:cs typeface="Arial" panose="020B0604020202020204" pitchFamily="34" charset="0"/>
                <a:sym typeface="Bell MT"/>
              </a:rPr>
              <a:t>organisations</a:t>
            </a:r>
            <a:r>
              <a:rPr lang="en-US" sz="2000">
                <a:latin typeface="Arial" panose="020B0604020202020204" pitchFamily="34" charset="0"/>
                <a:cs typeface="Arial" panose="020B0604020202020204" pitchFamily="34" charset="0"/>
                <a:sym typeface="Bell MT"/>
              </a:rPr>
              <a:t> received bespoke training last year</a:t>
            </a:r>
            <a:endParaRPr lang="en-GB" sz="2000">
              <a:latin typeface="Arial" panose="020B0604020202020204" pitchFamily="34" charset="0"/>
              <a:cs typeface="Arial" panose="020B0604020202020204" pitchFamily="34" charset="0"/>
              <a:sym typeface="Bell MT"/>
            </a:endParaRPr>
          </a:p>
        </p:txBody>
      </p:sp>
      <p:sp>
        <p:nvSpPr>
          <p:cNvPr id="4" name="TextBox 3">
            <a:extLst>
              <a:ext uri="{FF2B5EF4-FFF2-40B4-BE49-F238E27FC236}">
                <a16:creationId xmlns:a16="http://schemas.microsoft.com/office/drawing/2014/main" id="{FB74ACBE-6103-4968-A09E-ABB2775DF144}"/>
              </a:ext>
            </a:extLst>
          </p:cNvPr>
          <p:cNvSpPr txBox="1"/>
          <p:nvPr/>
        </p:nvSpPr>
        <p:spPr>
          <a:xfrm>
            <a:off x="648079" y="5814404"/>
            <a:ext cx="7860140"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Visit our webpage </a:t>
            </a:r>
            <a:r>
              <a:rPr lang="en-GB" sz="2000" b="1">
                <a:latin typeface="Arial" panose="020B0604020202020204" pitchFamily="34" charset="0"/>
                <a:cs typeface="Arial" panose="020B0604020202020204" pitchFamily="34" charset="0"/>
                <a:hlinkClick r:id="rId5"/>
              </a:rPr>
              <a:t>HERE</a:t>
            </a:r>
            <a:r>
              <a:rPr lang="en-GB" sz="2000">
                <a:latin typeface="Arial" panose="020B0604020202020204" pitchFamily="34" charset="0"/>
                <a:cs typeface="Arial" panose="020B0604020202020204" pitchFamily="34" charset="0"/>
              </a:rPr>
              <a:t>!</a:t>
            </a:r>
          </a:p>
        </p:txBody>
      </p:sp>
      <p:sp>
        <p:nvSpPr>
          <p:cNvPr id="5" name="AutoShape 2">
            <a:extLst>
              <a:ext uri="{FF2B5EF4-FFF2-40B4-BE49-F238E27FC236}">
                <a16:creationId xmlns:a16="http://schemas.microsoft.com/office/drawing/2014/main" id="{4594F651-0DD5-1B7E-6636-82A45ED76028}"/>
              </a:ext>
            </a:extLst>
          </p:cNvPr>
          <p:cNvSpPr/>
          <p:nvPr/>
        </p:nvSpPr>
        <p:spPr>
          <a:xfrm>
            <a:off x="0" y="-10788"/>
            <a:ext cx="12192000" cy="1723138"/>
          </a:xfrm>
          <a:prstGeom prst="rect">
            <a:avLst/>
          </a:prstGeom>
          <a:solidFill>
            <a:srgbClr val="46797B"/>
          </a:solidFill>
        </p:spPr>
      </p:sp>
      <p:pic>
        <p:nvPicPr>
          <p:cNvPr id="10" name="Picture 9" descr="Graphical user interface, application&#10;&#10;Description automatically generated">
            <a:extLst>
              <a:ext uri="{FF2B5EF4-FFF2-40B4-BE49-F238E27FC236}">
                <a16:creationId xmlns:a16="http://schemas.microsoft.com/office/drawing/2014/main" id="{317C6661-13E6-2F65-8D2D-79AD66BB69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0876" y="817542"/>
            <a:ext cx="3653011" cy="524628"/>
          </a:xfrm>
          <a:prstGeom prst="rect">
            <a:avLst/>
          </a:prstGeom>
        </p:spPr>
      </p:pic>
      <p:sp>
        <p:nvSpPr>
          <p:cNvPr id="13" name="Section Title">
            <a:extLst>
              <a:ext uri="{FF2B5EF4-FFF2-40B4-BE49-F238E27FC236}">
                <a16:creationId xmlns:a16="http://schemas.microsoft.com/office/drawing/2014/main" id="{E650A3CB-769C-4FE6-9A16-B4788B75C7AC}"/>
              </a:ext>
            </a:extLst>
          </p:cNvPr>
          <p:cNvSpPr/>
          <p:nvPr/>
        </p:nvSpPr>
        <p:spPr>
          <a:xfrm>
            <a:off x="487967" y="233389"/>
            <a:ext cx="7114796" cy="133369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6400" b="1">
                <a:solidFill>
                  <a:srgbClr val="447B7E"/>
                </a:solidFill>
                <a:latin typeface="Century Gothic"/>
                <a:ea typeface="Century Gothic"/>
                <a:cs typeface="Century Gothic"/>
                <a:sym typeface="Century Gothic"/>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a:solidFill>
                  <a:schemeClr val="bg1"/>
                </a:solidFill>
                <a:latin typeface="Arial" panose="020B0604020202020204" pitchFamily="34" charset="0"/>
                <a:cs typeface="Arial" panose="020B0604020202020204" pitchFamily="34" charset="0"/>
              </a:rPr>
              <a:t>SVN | Trusteeship and Governance</a:t>
            </a:r>
            <a:endParaRPr kumimoji="0" sz="40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sym typeface="Century Gothic"/>
            </a:endParaRPr>
          </a:p>
        </p:txBody>
      </p:sp>
      <p:sp>
        <p:nvSpPr>
          <p:cNvPr id="14" name="TextBox 13">
            <a:extLst>
              <a:ext uri="{FF2B5EF4-FFF2-40B4-BE49-F238E27FC236}">
                <a16:creationId xmlns:a16="http://schemas.microsoft.com/office/drawing/2014/main" id="{DEEEDA6F-81F0-2584-43AC-468A36C60B33}"/>
              </a:ext>
            </a:extLst>
          </p:cNvPr>
          <p:cNvSpPr txBox="1"/>
          <p:nvPr/>
        </p:nvSpPr>
        <p:spPr>
          <a:xfrm>
            <a:off x="9658964" y="2334163"/>
            <a:ext cx="2063136" cy="1107996"/>
          </a:xfrm>
          <a:prstGeom prst="rect">
            <a:avLst/>
          </a:prstGeom>
          <a:noFill/>
        </p:spPr>
        <p:txBody>
          <a:bodyPr wrap="square">
            <a:spAutoFit/>
          </a:bodyPr>
          <a:lstStyle/>
          <a:p>
            <a:r>
              <a:rPr lang="en-US" sz="6600" b="1">
                <a:solidFill>
                  <a:srgbClr val="E9540D"/>
                </a:solidFill>
                <a:latin typeface="Arial" panose="020B0604020202020204" pitchFamily="34" charset="0"/>
                <a:cs typeface="Arial" panose="020B0604020202020204" pitchFamily="34" charset="0"/>
                <a:sym typeface="Bell MT"/>
              </a:rPr>
              <a:t>50+</a:t>
            </a:r>
            <a:r>
              <a:rPr lang="en-US" sz="6600">
                <a:solidFill>
                  <a:srgbClr val="E9540D"/>
                </a:solidFill>
                <a:latin typeface="Arial" panose="020B0604020202020204" pitchFamily="34" charset="0"/>
                <a:cs typeface="Arial" panose="020B0604020202020204" pitchFamily="34" charset="0"/>
                <a:sym typeface="Bell MT"/>
              </a:rPr>
              <a:t> </a:t>
            </a:r>
            <a:endParaRPr lang="en-GB" sz="6600">
              <a:solidFill>
                <a:srgbClr val="E9540D"/>
              </a:solidFill>
            </a:endParaRPr>
          </a:p>
        </p:txBody>
      </p:sp>
    </p:spTree>
    <p:extLst>
      <p:ext uri="{BB962C8B-B14F-4D97-AF65-F5344CB8AC3E}">
        <p14:creationId xmlns:p14="http://schemas.microsoft.com/office/powerpoint/2010/main" val="2171252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8c9c627-0a8f-47ae-aea8-a209b0fb744e">
      <Terms xmlns="http://schemas.microsoft.com/office/infopath/2007/PartnerControls"/>
    </lcf76f155ced4ddcb4097134ff3c332f>
    <TaxCatchAll xmlns="4f363b7a-6f52-46f5-8bf0-66c77d08dab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5EB3A34B2E2174684CAFA88C7913BB9" ma:contentTypeVersion="16" ma:contentTypeDescription="Create a new document." ma:contentTypeScope="" ma:versionID="950f97a3a165f1e8a6deb6bf78d5d466">
  <xsd:schema xmlns:xsd="http://www.w3.org/2001/XMLSchema" xmlns:xs="http://www.w3.org/2001/XMLSchema" xmlns:p="http://schemas.microsoft.com/office/2006/metadata/properties" xmlns:ns2="d8c9c627-0a8f-47ae-aea8-a209b0fb744e" xmlns:ns3="4f363b7a-6f52-46f5-8bf0-66c77d08dabb" targetNamespace="http://schemas.microsoft.com/office/2006/metadata/properties" ma:root="true" ma:fieldsID="b84dc8f349a35b51810656cd6a9144e0" ns2:_="" ns3:_="">
    <xsd:import namespace="d8c9c627-0a8f-47ae-aea8-a209b0fb744e"/>
    <xsd:import namespace="4f363b7a-6f52-46f5-8bf0-66c77d08dab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c9c627-0a8f-47ae-aea8-a209b0fb74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9823843-a0da-45b1-aa50-2cb53e40edd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f363b7a-6f52-46f5-8bf0-66c77d08dab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f97ba90-c86e-45ff-9088-7499914f5e70}" ma:internalName="TaxCatchAll" ma:showField="CatchAllData" ma:web="4f363b7a-6f52-46f5-8bf0-66c77d08da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82F47D-499B-4663-B80F-2246FF2AEC4E}">
  <ds:schemaRefs>
    <ds:schemaRef ds:uri="4f363b7a-6f52-46f5-8bf0-66c77d08dabb"/>
    <ds:schemaRef ds:uri="d8c9c627-0a8f-47ae-aea8-a209b0fb744e"/>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26B5402-F338-4DF4-A053-316741334D1F}">
  <ds:schemaRefs>
    <ds:schemaRef ds:uri="4f363b7a-6f52-46f5-8bf0-66c77d08dabb"/>
    <ds:schemaRef ds:uri="d8c9c627-0a8f-47ae-aea8-a209b0fb74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A3386CA-4F82-494A-A075-5ECD470F96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185</Words>
  <Application>Microsoft Office PowerPoint</Application>
  <PresentationFormat>Widescreen</PresentationFormat>
  <Paragraphs>22</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Bell MT</vt:lpstr>
      <vt:lpstr>Calibri</vt:lpstr>
      <vt:lpstr>Calibri Light</vt:lpstr>
      <vt:lpstr>Century Gothic</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Crichton</dc:creator>
  <cp:lastModifiedBy>Elaine Crichton</cp:lastModifiedBy>
  <cp:revision>2</cp:revision>
  <dcterms:created xsi:type="dcterms:W3CDTF">2022-01-20T09:06:55Z</dcterms:created>
  <dcterms:modified xsi:type="dcterms:W3CDTF">2023-05-08T12:07:33Z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0x01010095EB3A34B2E2174684CAFA88C7913BB9</vt:lpwstr>
  </property>
  <property fmtid="{D5CDD505-2E9C-101B-9397-08002B2CF9AE}" pid="3" name="MediaServiceImageTags">
    <vt:lpwstr/>
  </property>
</Properties>
</file>